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1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2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2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  <p:sldMasterId id="2147483698" r:id="rId4"/>
    <p:sldMasterId id="2147483724" r:id="rId5"/>
    <p:sldMasterId id="2147483737" r:id="rId6"/>
    <p:sldMasterId id="2147483799" r:id="rId7"/>
    <p:sldMasterId id="2147483815" r:id="rId8"/>
    <p:sldMasterId id="2147483827" r:id="rId9"/>
    <p:sldMasterId id="2147483839" r:id="rId10"/>
    <p:sldMasterId id="2147483853" r:id="rId11"/>
    <p:sldMasterId id="2147483865" r:id="rId12"/>
    <p:sldMasterId id="2147483877" r:id="rId13"/>
  </p:sldMasterIdLst>
  <p:notesMasterIdLst>
    <p:notesMasterId r:id="rId50"/>
  </p:notesMasterIdLst>
  <p:sldIdLst>
    <p:sldId id="257" r:id="rId14"/>
    <p:sldId id="299" r:id="rId15"/>
    <p:sldId id="300" r:id="rId16"/>
    <p:sldId id="301" r:id="rId17"/>
    <p:sldId id="287" r:id="rId18"/>
    <p:sldId id="288" r:id="rId19"/>
    <p:sldId id="289" r:id="rId20"/>
    <p:sldId id="306" r:id="rId21"/>
    <p:sldId id="302" r:id="rId22"/>
    <p:sldId id="303" r:id="rId23"/>
    <p:sldId id="304" r:id="rId24"/>
    <p:sldId id="305" r:id="rId25"/>
    <p:sldId id="290" r:id="rId26"/>
    <p:sldId id="271" r:id="rId27"/>
    <p:sldId id="284" r:id="rId28"/>
    <p:sldId id="285" r:id="rId29"/>
    <p:sldId id="312" r:id="rId30"/>
    <p:sldId id="311" r:id="rId31"/>
    <p:sldId id="291" r:id="rId32"/>
    <p:sldId id="294" r:id="rId33"/>
    <p:sldId id="292" r:id="rId34"/>
    <p:sldId id="293" r:id="rId35"/>
    <p:sldId id="286" r:id="rId36"/>
    <p:sldId id="307" r:id="rId37"/>
    <p:sldId id="308" r:id="rId38"/>
    <p:sldId id="295" r:id="rId39"/>
    <p:sldId id="297" r:id="rId40"/>
    <p:sldId id="296" r:id="rId41"/>
    <p:sldId id="258" r:id="rId42"/>
    <p:sldId id="259" r:id="rId43"/>
    <p:sldId id="260" r:id="rId44"/>
    <p:sldId id="261" r:id="rId45"/>
    <p:sldId id="264" r:id="rId46"/>
    <p:sldId id="262" r:id="rId47"/>
    <p:sldId id="265" r:id="rId48"/>
    <p:sldId id="27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4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0FE72-BA17-4288-980F-D6BABB10A1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C8B1B4-2574-492D-AA10-F566F3FF458D}">
      <dgm:prSet custT="1"/>
      <dgm:spPr>
        <a:solidFill>
          <a:srgbClr val="FF0000"/>
        </a:solidFill>
      </dgm:spPr>
      <dgm:t>
        <a:bodyPr/>
        <a:lstStyle/>
        <a:p>
          <a:pPr algn="r"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2000" b="1" dirty="0" smtClean="0"/>
            <a:t>RUDY PRAKANTO</a:t>
          </a:r>
        </a:p>
        <a:p>
          <a:pPr algn="r" rtl="0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2000" b="1" dirty="0" err="1" smtClean="0"/>
            <a:t>Kepala</a:t>
          </a:r>
          <a:r>
            <a:rPr lang="en-US" sz="2000" b="1" dirty="0" smtClean="0"/>
            <a:t> </a:t>
          </a:r>
          <a:r>
            <a:rPr lang="en-US" sz="2000" b="1" dirty="0" err="1" smtClean="0"/>
            <a:t>Balai</a:t>
          </a:r>
          <a:r>
            <a:rPr lang="en-US" sz="2000" b="1" dirty="0" smtClean="0"/>
            <a:t> </a:t>
          </a:r>
          <a:r>
            <a:rPr lang="en-US" sz="2000" b="1" dirty="0" err="1" smtClean="0"/>
            <a:t>Teknologi</a:t>
          </a:r>
          <a:r>
            <a:rPr lang="en-US" sz="2000" b="1" dirty="0" smtClean="0"/>
            <a:t> </a:t>
          </a:r>
          <a:r>
            <a:rPr lang="en-US" sz="2000" b="1" dirty="0" err="1" smtClean="0"/>
            <a:t>Komunikasi</a:t>
          </a:r>
          <a:r>
            <a:rPr lang="en-US" sz="2000" b="1" dirty="0" smtClean="0"/>
            <a:t> </a:t>
          </a:r>
          <a:r>
            <a:rPr lang="en-US" sz="2000" b="1" dirty="0" err="1" smtClean="0"/>
            <a:t>Pendidikan</a:t>
          </a:r>
          <a:r>
            <a:rPr lang="en-US" sz="2000" b="1" dirty="0" smtClean="0"/>
            <a:t> DIY</a:t>
          </a:r>
        </a:p>
      </dgm:t>
    </dgm:pt>
    <dgm:pt modelId="{54A3D4BB-19FC-437F-B343-DADB79DBF681}" type="parTrans" cxnId="{0683106F-F863-4219-A13F-FCE86ED1FEC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1200"/>
        </a:p>
      </dgm:t>
    </dgm:pt>
    <dgm:pt modelId="{0687BDDD-D00D-497A-AD44-70D023A635A4}" type="sibTrans" cxnId="{0683106F-F863-4219-A13F-FCE86ED1FEC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1200"/>
        </a:p>
      </dgm:t>
    </dgm:pt>
    <dgm:pt modelId="{A20D0F01-BACC-40AF-AD68-8C19834BFD72}" type="pres">
      <dgm:prSet presAssocID="{6EB0FE72-BA17-4288-980F-D6BABB10A1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86F103-5F8C-418A-A90D-DE61D4B168B9}" type="pres">
      <dgm:prSet presAssocID="{DDC8B1B4-2574-492D-AA10-F566F3FF458D}" presName="parentText" presStyleLbl="node1" presStyleIdx="0" presStyleCnt="1" custLinFactNeighborY="198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594C6C-1049-447B-B350-F5D76E7C39D6}" type="presOf" srcId="{6EB0FE72-BA17-4288-980F-D6BABB10A111}" destId="{A20D0F01-BACC-40AF-AD68-8C19834BFD72}" srcOrd="0" destOrd="0" presId="urn:microsoft.com/office/officeart/2005/8/layout/vList2"/>
    <dgm:cxn modelId="{0683106F-F863-4219-A13F-FCE86ED1FEC1}" srcId="{6EB0FE72-BA17-4288-980F-D6BABB10A111}" destId="{DDC8B1B4-2574-492D-AA10-F566F3FF458D}" srcOrd="0" destOrd="0" parTransId="{54A3D4BB-19FC-437F-B343-DADB79DBF681}" sibTransId="{0687BDDD-D00D-497A-AD44-70D023A635A4}"/>
    <dgm:cxn modelId="{F91666FE-67D6-4176-AA1B-1A244FFFDEF0}" type="presOf" srcId="{DDC8B1B4-2574-492D-AA10-F566F3FF458D}" destId="{DD86F103-5F8C-418A-A90D-DE61D4B168B9}" srcOrd="0" destOrd="0" presId="urn:microsoft.com/office/officeart/2005/8/layout/vList2"/>
    <dgm:cxn modelId="{494A1329-4DC1-41D9-97F9-CFB198C22A8B}" type="presParOf" srcId="{A20D0F01-BACC-40AF-AD68-8C19834BFD72}" destId="{DD86F103-5F8C-418A-A90D-DE61D4B168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4D1CF5-D90F-4DDD-85C4-B0E6FF7493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64F25-4D15-4C00-9766-0DEE90CE2184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dirty="0" smtClean="0"/>
            <a:t>GURU MENGAJAR ATAU MENGEJAR SISWANYA?</a:t>
          </a:r>
          <a:endParaRPr lang="en-US" dirty="0"/>
        </a:p>
      </dgm:t>
    </dgm:pt>
    <dgm:pt modelId="{13884298-7450-4E8E-A5CA-06F90889E8FD}" type="parTrans" cxnId="{64236A25-647D-4810-AB0C-5B0715ADFD91}">
      <dgm:prSet/>
      <dgm:spPr/>
      <dgm:t>
        <a:bodyPr/>
        <a:lstStyle/>
        <a:p>
          <a:endParaRPr lang="en-US"/>
        </a:p>
      </dgm:t>
    </dgm:pt>
    <dgm:pt modelId="{1543FF00-7F47-46E6-9BF7-7DD0C89F5479}" type="sibTrans" cxnId="{64236A25-647D-4810-AB0C-5B0715ADFD91}">
      <dgm:prSet/>
      <dgm:spPr/>
      <dgm:t>
        <a:bodyPr/>
        <a:lstStyle/>
        <a:p>
          <a:endParaRPr lang="en-US"/>
        </a:p>
      </dgm:t>
    </dgm:pt>
    <dgm:pt modelId="{85FEF4AA-E69E-497F-B15E-0C5990D21772}" type="pres">
      <dgm:prSet presAssocID="{254D1CF5-D90F-4DDD-85C4-B0E6FF7493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282DC7-0B4F-4223-A76F-DC9BA5DD4145}" type="pres">
      <dgm:prSet presAssocID="{73B64F25-4D15-4C00-9766-0DEE90CE2184}" presName="parentText" presStyleLbl="node1" presStyleIdx="0" presStyleCnt="1" custScaleY="123446" custLinFactNeighborY="-8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C12DED-B508-4F19-B976-0E19C1514A5B}" type="presOf" srcId="{73B64F25-4D15-4C00-9766-0DEE90CE2184}" destId="{11282DC7-0B4F-4223-A76F-DC9BA5DD4145}" srcOrd="0" destOrd="0" presId="urn:microsoft.com/office/officeart/2005/8/layout/vList2"/>
    <dgm:cxn modelId="{2E7E35EF-4B27-4851-84C8-DA2FE7B1EA38}" type="presOf" srcId="{254D1CF5-D90F-4DDD-85C4-B0E6FF7493F6}" destId="{85FEF4AA-E69E-497F-B15E-0C5990D21772}" srcOrd="0" destOrd="0" presId="urn:microsoft.com/office/officeart/2005/8/layout/vList2"/>
    <dgm:cxn modelId="{64236A25-647D-4810-AB0C-5B0715ADFD91}" srcId="{254D1CF5-D90F-4DDD-85C4-B0E6FF7493F6}" destId="{73B64F25-4D15-4C00-9766-0DEE90CE2184}" srcOrd="0" destOrd="0" parTransId="{13884298-7450-4E8E-A5CA-06F90889E8FD}" sibTransId="{1543FF00-7F47-46E6-9BF7-7DD0C89F5479}"/>
    <dgm:cxn modelId="{269D00A4-3863-4D5D-A6DD-D11783DBA8C9}" type="presParOf" srcId="{85FEF4AA-E69E-497F-B15E-0C5990D21772}" destId="{11282DC7-0B4F-4223-A76F-DC9BA5DD41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D803BE-EB80-476D-99CC-48B236B8C92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BD8CA0-92DB-41A9-842A-67E316561855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dirty="0" smtClean="0"/>
            <a:t>BEBERAPA POTRET PENDIDIKAN KITA</a:t>
          </a:r>
          <a:endParaRPr lang="en-US" dirty="0"/>
        </a:p>
      </dgm:t>
    </dgm:pt>
    <dgm:pt modelId="{0D197604-75D4-469B-A19E-064423185E8A}" type="parTrans" cxnId="{D9A3755A-6773-4E14-9F5F-A452CBA91C13}">
      <dgm:prSet/>
      <dgm:spPr/>
      <dgm:t>
        <a:bodyPr/>
        <a:lstStyle/>
        <a:p>
          <a:endParaRPr lang="en-US"/>
        </a:p>
      </dgm:t>
    </dgm:pt>
    <dgm:pt modelId="{F6D268E2-6883-4519-A6D0-F52C9FF06038}" type="sibTrans" cxnId="{D9A3755A-6773-4E14-9F5F-A452CBA91C13}">
      <dgm:prSet/>
      <dgm:spPr/>
      <dgm:t>
        <a:bodyPr/>
        <a:lstStyle/>
        <a:p>
          <a:endParaRPr lang="en-US"/>
        </a:p>
      </dgm:t>
    </dgm:pt>
    <dgm:pt modelId="{EEBBB7A1-8CD1-4DF9-A242-06AC4751D891}" type="pres">
      <dgm:prSet presAssocID="{18D803BE-EB80-476D-99CC-48B236B8C9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2F36C3-B9FA-45DD-8E7E-60EB3F4C746D}" type="pres">
      <dgm:prSet presAssocID="{07BD8CA0-92DB-41A9-842A-67E31656185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A3755A-6773-4E14-9F5F-A452CBA91C13}" srcId="{18D803BE-EB80-476D-99CC-48B236B8C924}" destId="{07BD8CA0-92DB-41A9-842A-67E316561855}" srcOrd="0" destOrd="0" parTransId="{0D197604-75D4-469B-A19E-064423185E8A}" sibTransId="{F6D268E2-6883-4519-A6D0-F52C9FF06038}"/>
    <dgm:cxn modelId="{89098464-716E-4920-A310-D8B056CBE71B}" type="presOf" srcId="{07BD8CA0-92DB-41A9-842A-67E316561855}" destId="{512F36C3-B9FA-45DD-8E7E-60EB3F4C746D}" srcOrd="0" destOrd="0" presId="urn:microsoft.com/office/officeart/2005/8/layout/vList2"/>
    <dgm:cxn modelId="{DF827967-476E-4EFC-9E0B-33283B767D92}" type="presOf" srcId="{18D803BE-EB80-476D-99CC-48B236B8C924}" destId="{EEBBB7A1-8CD1-4DF9-A242-06AC4751D891}" srcOrd="0" destOrd="0" presId="urn:microsoft.com/office/officeart/2005/8/layout/vList2"/>
    <dgm:cxn modelId="{09AF284A-B689-4BE0-8D11-1847FDA7AFF9}" type="presParOf" srcId="{EEBBB7A1-8CD1-4DF9-A242-06AC4751D891}" destId="{512F36C3-B9FA-45DD-8E7E-60EB3F4C74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D803BE-EB80-476D-99CC-48B236B8C92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BD8CA0-92DB-41A9-842A-67E316561855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dirty="0" smtClean="0"/>
            <a:t>BEBERAPA POTRET PENDIDIKAN KITA</a:t>
          </a:r>
          <a:endParaRPr lang="en-US" dirty="0"/>
        </a:p>
      </dgm:t>
    </dgm:pt>
    <dgm:pt modelId="{0D197604-75D4-469B-A19E-064423185E8A}" type="parTrans" cxnId="{D9A3755A-6773-4E14-9F5F-A452CBA91C13}">
      <dgm:prSet/>
      <dgm:spPr/>
      <dgm:t>
        <a:bodyPr/>
        <a:lstStyle/>
        <a:p>
          <a:endParaRPr lang="en-US"/>
        </a:p>
      </dgm:t>
    </dgm:pt>
    <dgm:pt modelId="{F6D268E2-6883-4519-A6D0-F52C9FF06038}" type="sibTrans" cxnId="{D9A3755A-6773-4E14-9F5F-A452CBA91C13}">
      <dgm:prSet/>
      <dgm:spPr/>
      <dgm:t>
        <a:bodyPr/>
        <a:lstStyle/>
        <a:p>
          <a:endParaRPr lang="en-US"/>
        </a:p>
      </dgm:t>
    </dgm:pt>
    <dgm:pt modelId="{EEBBB7A1-8CD1-4DF9-A242-06AC4751D891}" type="pres">
      <dgm:prSet presAssocID="{18D803BE-EB80-476D-99CC-48B236B8C9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2F36C3-B9FA-45DD-8E7E-60EB3F4C746D}" type="pres">
      <dgm:prSet presAssocID="{07BD8CA0-92DB-41A9-842A-67E31656185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86BB00-C923-457F-BC9C-6752396F6FF9}" type="presOf" srcId="{07BD8CA0-92DB-41A9-842A-67E316561855}" destId="{512F36C3-B9FA-45DD-8E7E-60EB3F4C746D}" srcOrd="0" destOrd="0" presId="urn:microsoft.com/office/officeart/2005/8/layout/vList2"/>
    <dgm:cxn modelId="{D9A3755A-6773-4E14-9F5F-A452CBA91C13}" srcId="{18D803BE-EB80-476D-99CC-48B236B8C924}" destId="{07BD8CA0-92DB-41A9-842A-67E316561855}" srcOrd="0" destOrd="0" parTransId="{0D197604-75D4-469B-A19E-064423185E8A}" sibTransId="{F6D268E2-6883-4519-A6D0-F52C9FF06038}"/>
    <dgm:cxn modelId="{5F5F01CB-1630-47E5-8ED2-FBBFF8902426}" type="presOf" srcId="{18D803BE-EB80-476D-99CC-48B236B8C924}" destId="{EEBBB7A1-8CD1-4DF9-A242-06AC4751D891}" srcOrd="0" destOrd="0" presId="urn:microsoft.com/office/officeart/2005/8/layout/vList2"/>
    <dgm:cxn modelId="{27C03E88-1403-4276-9D82-FE01D308B588}" type="presParOf" srcId="{EEBBB7A1-8CD1-4DF9-A242-06AC4751D891}" destId="{512F36C3-B9FA-45DD-8E7E-60EB3F4C74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079D5B-A8BA-45D7-ABC7-18A42D2C5A3E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FF7987-AE76-46A7-B4AA-FDD3A888FF8A}">
      <dgm:prSet custT="1"/>
      <dgm:spPr>
        <a:solidFill>
          <a:schemeClr val="tx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pPr rtl="0"/>
          <a:r>
            <a:rPr lang="en-ID" sz="2800" b="1" dirty="0" err="1" smtClean="0">
              <a:solidFill>
                <a:schemeClr val="bg1"/>
              </a:solidFill>
            </a:rPr>
            <a:t>Kurang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memahami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kebutuhan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belajar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siswa</a:t>
          </a:r>
          <a:endParaRPr lang="en-US" sz="2800" dirty="0">
            <a:solidFill>
              <a:schemeClr val="bg1"/>
            </a:solidFill>
          </a:endParaRPr>
        </a:p>
      </dgm:t>
    </dgm:pt>
    <dgm:pt modelId="{345793FE-9AAA-4674-9CAC-71F381F4F56E}" type="parTrans" cxnId="{475E6918-8A66-43C6-91F8-6F95815E7449}">
      <dgm:prSet/>
      <dgm:spPr/>
      <dgm:t>
        <a:bodyPr/>
        <a:lstStyle/>
        <a:p>
          <a:endParaRPr lang="en-US"/>
        </a:p>
      </dgm:t>
    </dgm:pt>
    <dgm:pt modelId="{1A08E43F-D927-495B-B8C5-257201BB63D3}" type="sibTrans" cxnId="{475E6918-8A66-43C6-91F8-6F95815E7449}">
      <dgm:prSet/>
      <dgm:spPr/>
      <dgm:t>
        <a:bodyPr/>
        <a:lstStyle/>
        <a:p>
          <a:endParaRPr lang="en-US"/>
        </a:p>
      </dgm:t>
    </dgm:pt>
    <dgm:pt modelId="{7F9CD6FC-1C73-40D7-96D4-AED4154CD6F8}">
      <dgm:prSet custT="1"/>
      <dgm:spPr>
        <a:solidFill>
          <a:schemeClr val="tx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ID" sz="2800" b="1" dirty="0" err="1" smtClean="0">
              <a:solidFill>
                <a:schemeClr val="bg1"/>
              </a:solidFill>
            </a:rPr>
            <a:t>Sering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tidak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hadir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dengan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beribu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alasan</a:t>
          </a:r>
          <a:endParaRPr lang="en-ID" sz="2800" b="1" dirty="0">
            <a:solidFill>
              <a:schemeClr val="bg1"/>
            </a:solidFill>
          </a:endParaRPr>
        </a:p>
      </dgm:t>
    </dgm:pt>
    <dgm:pt modelId="{EAA65087-DAF0-4660-BE49-3C6FC728DAD3}" type="parTrans" cxnId="{1D7E16AB-4D2A-47C4-8E0E-0B564441A16E}">
      <dgm:prSet/>
      <dgm:spPr/>
      <dgm:t>
        <a:bodyPr/>
        <a:lstStyle/>
        <a:p>
          <a:endParaRPr lang="en-US"/>
        </a:p>
      </dgm:t>
    </dgm:pt>
    <dgm:pt modelId="{8082C971-72D9-4F29-A9E2-7987407C5088}" type="sibTrans" cxnId="{1D7E16AB-4D2A-47C4-8E0E-0B564441A16E}">
      <dgm:prSet/>
      <dgm:spPr/>
      <dgm:t>
        <a:bodyPr/>
        <a:lstStyle/>
        <a:p>
          <a:endParaRPr lang="en-US"/>
        </a:p>
      </dgm:t>
    </dgm:pt>
    <dgm:pt modelId="{6E7A60B3-E55D-4BFF-8603-93878CE9C224}">
      <dgm:prSet custT="1"/>
      <dgm:spPr>
        <a:solidFill>
          <a:schemeClr val="tx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ID" sz="2800" b="1" dirty="0" err="1" smtClean="0">
              <a:solidFill>
                <a:schemeClr val="bg1"/>
              </a:solidFill>
            </a:rPr>
            <a:t>Cenderung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menolak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perubahan</a:t>
          </a:r>
          <a:endParaRPr lang="en-ID" sz="2800" dirty="0">
            <a:solidFill>
              <a:schemeClr val="bg1"/>
            </a:solidFill>
          </a:endParaRPr>
        </a:p>
      </dgm:t>
    </dgm:pt>
    <dgm:pt modelId="{1AAAB6B0-14AE-4263-B8EB-65C0A545EEB4}" type="parTrans" cxnId="{A24A8441-D7D4-4654-8A5E-33342FDCC83F}">
      <dgm:prSet/>
      <dgm:spPr/>
      <dgm:t>
        <a:bodyPr/>
        <a:lstStyle/>
        <a:p>
          <a:endParaRPr lang="en-US"/>
        </a:p>
      </dgm:t>
    </dgm:pt>
    <dgm:pt modelId="{81E8E65F-DDD9-465F-AD7A-17A930F03F6D}" type="sibTrans" cxnId="{A24A8441-D7D4-4654-8A5E-33342FDCC83F}">
      <dgm:prSet/>
      <dgm:spPr/>
      <dgm:t>
        <a:bodyPr/>
        <a:lstStyle/>
        <a:p>
          <a:endParaRPr lang="en-US"/>
        </a:p>
      </dgm:t>
    </dgm:pt>
    <dgm:pt modelId="{DFB47413-8523-4C91-A253-1A8190EE0246}">
      <dgm:prSet custT="1"/>
      <dgm:spPr>
        <a:solidFill>
          <a:schemeClr val="tx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ID" sz="2800" b="1" dirty="0" err="1" smtClean="0">
              <a:solidFill>
                <a:schemeClr val="bg1"/>
              </a:solidFill>
            </a:rPr>
            <a:t>Kurang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mempersiapkan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pembelajaran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dengan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baik</a:t>
          </a:r>
          <a:endParaRPr lang="en-ID" sz="2800" dirty="0">
            <a:solidFill>
              <a:schemeClr val="bg1"/>
            </a:solidFill>
          </a:endParaRPr>
        </a:p>
      </dgm:t>
    </dgm:pt>
    <dgm:pt modelId="{85EEC150-8E35-42F3-8AFB-C62B38433966}" type="parTrans" cxnId="{7F8B1234-72DF-4501-B179-94021FCE2053}">
      <dgm:prSet/>
      <dgm:spPr/>
      <dgm:t>
        <a:bodyPr/>
        <a:lstStyle/>
        <a:p>
          <a:endParaRPr lang="en-US"/>
        </a:p>
      </dgm:t>
    </dgm:pt>
    <dgm:pt modelId="{873188CC-0761-4451-BEF0-2CB2C1F281FE}" type="sibTrans" cxnId="{7F8B1234-72DF-4501-B179-94021FCE2053}">
      <dgm:prSet/>
      <dgm:spPr/>
      <dgm:t>
        <a:bodyPr/>
        <a:lstStyle/>
        <a:p>
          <a:endParaRPr lang="en-US"/>
        </a:p>
      </dgm:t>
    </dgm:pt>
    <dgm:pt modelId="{D1556FEF-D642-44C2-AB0F-1FDC301179BE}">
      <dgm:prSet custT="1"/>
      <dgm:spPr>
        <a:solidFill>
          <a:schemeClr val="tx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ID" sz="2800" b="1" dirty="0" err="1" smtClean="0">
              <a:solidFill>
                <a:schemeClr val="bg1"/>
              </a:solidFill>
            </a:rPr>
            <a:t>Kurang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fleksibel</a:t>
          </a:r>
          <a:r>
            <a:rPr lang="en-ID" sz="2800" b="1" dirty="0" smtClean="0">
              <a:solidFill>
                <a:schemeClr val="bg1"/>
              </a:solidFill>
            </a:rPr>
            <a:t> </a:t>
          </a:r>
          <a:r>
            <a:rPr lang="en-ID" sz="2800" b="1" dirty="0" err="1" smtClean="0">
              <a:solidFill>
                <a:schemeClr val="bg1"/>
              </a:solidFill>
            </a:rPr>
            <a:t>dalam</a:t>
          </a:r>
          <a:r>
            <a:rPr lang="en-ID" sz="2800" b="1" dirty="0" smtClean="0">
              <a:solidFill>
                <a:schemeClr val="bg1"/>
              </a:solidFill>
            </a:rPr>
            <a:t> proses </a:t>
          </a:r>
          <a:r>
            <a:rPr lang="en-ID" sz="2800" b="1" dirty="0" err="1" smtClean="0">
              <a:solidFill>
                <a:schemeClr val="bg1"/>
              </a:solidFill>
            </a:rPr>
            <a:t>pembelajaran</a:t>
          </a:r>
          <a:endParaRPr lang="en-US" sz="2800" dirty="0">
            <a:solidFill>
              <a:schemeClr val="bg1"/>
            </a:solidFill>
          </a:endParaRPr>
        </a:p>
      </dgm:t>
    </dgm:pt>
    <dgm:pt modelId="{D9D1F267-A4C9-424E-96BF-9C9760501074}" type="parTrans" cxnId="{440058CC-8471-410A-A837-9AB336318733}">
      <dgm:prSet/>
      <dgm:spPr/>
      <dgm:t>
        <a:bodyPr/>
        <a:lstStyle/>
        <a:p>
          <a:endParaRPr lang="en-US"/>
        </a:p>
      </dgm:t>
    </dgm:pt>
    <dgm:pt modelId="{C3FDE61F-EEB4-43C4-BE14-042FA05666C9}" type="sibTrans" cxnId="{440058CC-8471-410A-A837-9AB336318733}">
      <dgm:prSet/>
      <dgm:spPr/>
      <dgm:t>
        <a:bodyPr/>
        <a:lstStyle/>
        <a:p>
          <a:endParaRPr lang="en-US"/>
        </a:p>
      </dgm:t>
    </dgm:pt>
    <dgm:pt modelId="{FAF44A6B-E1F8-4994-AA07-EC2B29828410}">
      <dgm:prSet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pPr rtl="0"/>
          <a:r>
            <a:rPr lang="en-US" b="1" dirty="0" smtClean="0"/>
            <a:t> </a:t>
          </a:r>
          <a:endParaRPr lang="en-US" b="1" dirty="0"/>
        </a:p>
      </dgm:t>
    </dgm:pt>
    <dgm:pt modelId="{9AB38552-376E-4BC3-8BDC-93072A15ECFB}" type="sibTrans" cxnId="{819E6AC5-FBA7-45B5-92F2-EF572ECF08E1}">
      <dgm:prSet/>
      <dgm:spPr/>
      <dgm:t>
        <a:bodyPr/>
        <a:lstStyle/>
        <a:p>
          <a:endParaRPr lang="en-US"/>
        </a:p>
      </dgm:t>
    </dgm:pt>
    <dgm:pt modelId="{794F297A-2A71-4B1F-98F4-6C7DD4C4DED1}" type="parTrans" cxnId="{819E6AC5-FBA7-45B5-92F2-EF572ECF08E1}">
      <dgm:prSet/>
      <dgm:spPr/>
      <dgm:t>
        <a:bodyPr/>
        <a:lstStyle/>
        <a:p>
          <a:endParaRPr lang="en-US"/>
        </a:p>
      </dgm:t>
    </dgm:pt>
    <dgm:pt modelId="{3B4F97F1-25D0-44DF-ADB3-4C2C970BA370}" type="pres">
      <dgm:prSet presAssocID="{64079D5B-A8BA-45D7-ABC7-18A42D2C5A3E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DF8C2A-1E94-4BA4-BDB3-34E8999BBE27}" type="pres">
      <dgm:prSet presAssocID="{FAF44A6B-E1F8-4994-AA07-EC2B29828410}" presName="compNode" presStyleCnt="0"/>
      <dgm:spPr/>
    </dgm:pt>
    <dgm:pt modelId="{A27BEEE2-1028-44D0-A119-1E3A09204B47}" type="pres">
      <dgm:prSet presAssocID="{FAF44A6B-E1F8-4994-AA07-EC2B29828410}" presName="childRect" presStyleLbl="bgAcc1" presStyleIdx="0" presStyleCnt="1" custScaleX="144331" custLinFactNeighborX="-2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63B9B-9E23-4711-88D1-98C7CB70014A}" type="pres">
      <dgm:prSet presAssocID="{FAF44A6B-E1F8-4994-AA07-EC2B2982841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23D6C1-21D5-45D1-BB26-CB2D2A8EF0F3}" type="pres">
      <dgm:prSet presAssocID="{FAF44A6B-E1F8-4994-AA07-EC2B29828410}" presName="parentRect" presStyleLbl="alignNode1" presStyleIdx="0" presStyleCnt="1" custScaleX="144908" custLinFactNeighborX="-298"/>
      <dgm:spPr/>
      <dgm:t>
        <a:bodyPr/>
        <a:lstStyle/>
        <a:p>
          <a:endParaRPr lang="en-US"/>
        </a:p>
      </dgm:t>
    </dgm:pt>
    <dgm:pt modelId="{7D0AB25F-BA87-4653-A522-53038E3508F3}" type="pres">
      <dgm:prSet presAssocID="{FAF44A6B-E1F8-4994-AA07-EC2B29828410}" presName="adorn" presStyleLbl="fgAccFollowNod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A24A8441-D7D4-4654-8A5E-33342FDCC83F}" srcId="{FAF44A6B-E1F8-4994-AA07-EC2B29828410}" destId="{6E7A60B3-E55D-4BFF-8603-93878CE9C224}" srcOrd="2" destOrd="0" parTransId="{1AAAB6B0-14AE-4263-B8EB-65C0A545EEB4}" sibTransId="{81E8E65F-DDD9-465F-AD7A-17A930F03F6D}"/>
    <dgm:cxn modelId="{7F8B1234-72DF-4501-B179-94021FCE2053}" srcId="{FAF44A6B-E1F8-4994-AA07-EC2B29828410}" destId="{DFB47413-8523-4C91-A253-1A8190EE0246}" srcOrd="3" destOrd="0" parTransId="{85EEC150-8E35-42F3-8AFB-C62B38433966}" sibTransId="{873188CC-0761-4451-BEF0-2CB2C1F281FE}"/>
    <dgm:cxn modelId="{6C2D27DB-220B-42CD-A31C-071637BE1603}" type="presOf" srcId="{64079D5B-A8BA-45D7-ABC7-18A42D2C5A3E}" destId="{3B4F97F1-25D0-44DF-ADB3-4C2C970BA370}" srcOrd="0" destOrd="0" presId="urn:microsoft.com/office/officeart/2005/8/layout/bList2"/>
    <dgm:cxn modelId="{2F07D359-4CEA-414F-BB8C-AC7A4ECD983E}" type="presOf" srcId="{DFB47413-8523-4C91-A253-1A8190EE0246}" destId="{A27BEEE2-1028-44D0-A119-1E3A09204B47}" srcOrd="0" destOrd="3" presId="urn:microsoft.com/office/officeart/2005/8/layout/bList2"/>
    <dgm:cxn modelId="{7DE7BA9A-E485-4E9A-8318-AEC9BF72B8D3}" type="presOf" srcId="{6E7A60B3-E55D-4BFF-8603-93878CE9C224}" destId="{A27BEEE2-1028-44D0-A119-1E3A09204B47}" srcOrd="0" destOrd="2" presId="urn:microsoft.com/office/officeart/2005/8/layout/bList2"/>
    <dgm:cxn modelId="{83AC753F-6F38-42B5-A128-8619ADEBBEFD}" type="presOf" srcId="{7F9CD6FC-1C73-40D7-96D4-AED4154CD6F8}" destId="{A27BEEE2-1028-44D0-A119-1E3A09204B47}" srcOrd="0" destOrd="1" presId="urn:microsoft.com/office/officeart/2005/8/layout/bList2"/>
    <dgm:cxn modelId="{819E6AC5-FBA7-45B5-92F2-EF572ECF08E1}" srcId="{64079D5B-A8BA-45D7-ABC7-18A42D2C5A3E}" destId="{FAF44A6B-E1F8-4994-AA07-EC2B29828410}" srcOrd="0" destOrd="0" parTransId="{794F297A-2A71-4B1F-98F4-6C7DD4C4DED1}" sibTransId="{9AB38552-376E-4BC3-8BDC-93072A15ECFB}"/>
    <dgm:cxn modelId="{1D7E16AB-4D2A-47C4-8E0E-0B564441A16E}" srcId="{FAF44A6B-E1F8-4994-AA07-EC2B29828410}" destId="{7F9CD6FC-1C73-40D7-96D4-AED4154CD6F8}" srcOrd="1" destOrd="0" parTransId="{EAA65087-DAF0-4660-BE49-3C6FC728DAD3}" sibTransId="{8082C971-72D9-4F29-A9E2-7987407C5088}"/>
    <dgm:cxn modelId="{475E6918-8A66-43C6-91F8-6F95815E7449}" srcId="{FAF44A6B-E1F8-4994-AA07-EC2B29828410}" destId="{20FF7987-AE76-46A7-B4AA-FDD3A888FF8A}" srcOrd="0" destOrd="0" parTransId="{345793FE-9AAA-4674-9CAC-71F381F4F56E}" sibTransId="{1A08E43F-D927-495B-B8C5-257201BB63D3}"/>
    <dgm:cxn modelId="{440058CC-8471-410A-A837-9AB336318733}" srcId="{FAF44A6B-E1F8-4994-AA07-EC2B29828410}" destId="{D1556FEF-D642-44C2-AB0F-1FDC301179BE}" srcOrd="4" destOrd="0" parTransId="{D9D1F267-A4C9-424E-96BF-9C9760501074}" sibTransId="{C3FDE61F-EEB4-43C4-BE14-042FA05666C9}"/>
    <dgm:cxn modelId="{D86E7D83-2CA6-4AF8-8485-6A148A0A65A8}" type="presOf" srcId="{D1556FEF-D642-44C2-AB0F-1FDC301179BE}" destId="{A27BEEE2-1028-44D0-A119-1E3A09204B47}" srcOrd="0" destOrd="4" presId="urn:microsoft.com/office/officeart/2005/8/layout/bList2"/>
    <dgm:cxn modelId="{71C5A3EC-AC70-488A-9C2E-7C28F08A8E7C}" type="presOf" srcId="{20FF7987-AE76-46A7-B4AA-FDD3A888FF8A}" destId="{A27BEEE2-1028-44D0-A119-1E3A09204B47}" srcOrd="0" destOrd="0" presId="urn:microsoft.com/office/officeart/2005/8/layout/bList2"/>
    <dgm:cxn modelId="{AA51D890-4E41-4065-AEE0-518FDBC0DAA9}" type="presOf" srcId="{FAF44A6B-E1F8-4994-AA07-EC2B29828410}" destId="{A923D6C1-21D5-45D1-BB26-CB2D2A8EF0F3}" srcOrd="1" destOrd="0" presId="urn:microsoft.com/office/officeart/2005/8/layout/bList2"/>
    <dgm:cxn modelId="{C18C4D9A-45C6-45D6-9E05-CEA7FA57A106}" type="presOf" srcId="{FAF44A6B-E1F8-4994-AA07-EC2B29828410}" destId="{50963B9B-9E23-4711-88D1-98C7CB70014A}" srcOrd="0" destOrd="0" presId="urn:microsoft.com/office/officeart/2005/8/layout/bList2"/>
    <dgm:cxn modelId="{3079E596-5807-4C46-B79A-D2F189963C3F}" type="presParOf" srcId="{3B4F97F1-25D0-44DF-ADB3-4C2C970BA370}" destId="{09DF8C2A-1E94-4BA4-BDB3-34E8999BBE27}" srcOrd="0" destOrd="0" presId="urn:microsoft.com/office/officeart/2005/8/layout/bList2"/>
    <dgm:cxn modelId="{4A6B2932-633D-4746-9431-F0CEC7FB2FB4}" type="presParOf" srcId="{09DF8C2A-1E94-4BA4-BDB3-34E8999BBE27}" destId="{A27BEEE2-1028-44D0-A119-1E3A09204B47}" srcOrd="0" destOrd="0" presId="urn:microsoft.com/office/officeart/2005/8/layout/bList2"/>
    <dgm:cxn modelId="{91116834-11DC-4C40-8CA3-6D271821F6A4}" type="presParOf" srcId="{09DF8C2A-1E94-4BA4-BDB3-34E8999BBE27}" destId="{50963B9B-9E23-4711-88D1-98C7CB70014A}" srcOrd="1" destOrd="0" presId="urn:microsoft.com/office/officeart/2005/8/layout/bList2"/>
    <dgm:cxn modelId="{1A182DC6-6C9B-408E-A92E-CCAD92A6F1C3}" type="presParOf" srcId="{09DF8C2A-1E94-4BA4-BDB3-34E8999BBE27}" destId="{A923D6C1-21D5-45D1-BB26-CB2D2A8EF0F3}" srcOrd="2" destOrd="0" presId="urn:microsoft.com/office/officeart/2005/8/layout/bList2"/>
    <dgm:cxn modelId="{98288454-5C1D-4F69-8DBD-BBC227CE8EDC}" type="presParOf" srcId="{09DF8C2A-1E94-4BA4-BDB3-34E8999BBE27}" destId="{7D0AB25F-BA87-4653-A522-53038E3508F3}" srcOrd="3" destOrd="0" presId="urn:microsoft.com/office/officeart/2005/8/layout/b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1704EE-AE2B-4080-89F2-56C79F00BBA5}" type="doc">
      <dgm:prSet loTypeId="urn:microsoft.com/office/officeart/2005/8/layout/vList2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A7EC519-0B10-480B-80D3-7983F9E5A4E4}">
      <dgm:prSet/>
      <dgm:spPr>
        <a:solidFill>
          <a:schemeClr val="tx1"/>
        </a:solidFill>
        <a:ln w="38100">
          <a:solidFill>
            <a:schemeClr val="bg1"/>
          </a:solidFill>
        </a:ln>
      </dgm:spPr>
      <dgm:t>
        <a:bodyPr/>
        <a:lstStyle/>
        <a:p>
          <a:pPr algn="ctr" rtl="0"/>
          <a:r>
            <a:rPr lang="en-US" b="1" dirty="0" smtClean="0">
              <a:solidFill>
                <a:schemeClr val="bg1"/>
              </a:solidFill>
            </a:rPr>
            <a:t>BEBERAPA PROBLEM GURU DI SEKOLAH</a:t>
          </a:r>
          <a:endParaRPr lang="en-US" dirty="0">
            <a:solidFill>
              <a:schemeClr val="bg1"/>
            </a:solidFill>
          </a:endParaRPr>
        </a:p>
      </dgm:t>
    </dgm:pt>
    <dgm:pt modelId="{DB00B4AF-16C6-44F6-8F2B-242A1E5A9845}" type="parTrans" cxnId="{8598CD16-38CA-4AFE-8071-E6DBCA04A6D6}">
      <dgm:prSet/>
      <dgm:spPr/>
      <dgm:t>
        <a:bodyPr/>
        <a:lstStyle/>
        <a:p>
          <a:pPr algn="ctr"/>
          <a:endParaRPr lang="en-US"/>
        </a:p>
      </dgm:t>
    </dgm:pt>
    <dgm:pt modelId="{48AD26DD-21B1-4274-9D47-02846372E548}" type="sibTrans" cxnId="{8598CD16-38CA-4AFE-8071-E6DBCA04A6D6}">
      <dgm:prSet/>
      <dgm:spPr/>
      <dgm:t>
        <a:bodyPr/>
        <a:lstStyle/>
        <a:p>
          <a:pPr algn="ctr"/>
          <a:endParaRPr lang="en-US"/>
        </a:p>
      </dgm:t>
    </dgm:pt>
    <dgm:pt modelId="{0E243203-7979-4FA7-9D5B-28F6197F4C16}" type="pres">
      <dgm:prSet presAssocID="{A01704EE-AE2B-4080-89F2-56C79F00BB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FCE109-1D7E-4601-AD64-81F338C0FF7B}" type="pres">
      <dgm:prSet presAssocID="{FA7EC519-0B10-480B-80D3-7983F9E5A4E4}" presName="parentText" presStyleLbl="node1" presStyleIdx="0" presStyleCnt="1" custLinFactNeighborY="-18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7AB8D9-B1DE-4362-A078-CD632AAA8047}" type="presOf" srcId="{A01704EE-AE2B-4080-89F2-56C79F00BBA5}" destId="{0E243203-7979-4FA7-9D5B-28F6197F4C16}" srcOrd="0" destOrd="0" presId="urn:microsoft.com/office/officeart/2005/8/layout/vList2"/>
    <dgm:cxn modelId="{8598CD16-38CA-4AFE-8071-E6DBCA04A6D6}" srcId="{A01704EE-AE2B-4080-89F2-56C79F00BBA5}" destId="{FA7EC519-0B10-480B-80D3-7983F9E5A4E4}" srcOrd="0" destOrd="0" parTransId="{DB00B4AF-16C6-44F6-8F2B-242A1E5A9845}" sibTransId="{48AD26DD-21B1-4274-9D47-02846372E548}"/>
    <dgm:cxn modelId="{7BAC36E8-480E-4B9B-BF74-B9A1006FAC39}" type="presOf" srcId="{FA7EC519-0B10-480B-80D3-7983F9E5A4E4}" destId="{CCFCE109-1D7E-4601-AD64-81F338C0FF7B}" srcOrd="0" destOrd="0" presId="urn:microsoft.com/office/officeart/2005/8/layout/vList2"/>
    <dgm:cxn modelId="{3C6A3BD6-FF23-454D-81C3-C53A20B9F8D5}" type="presParOf" srcId="{0E243203-7979-4FA7-9D5B-28F6197F4C16}" destId="{CCFCE109-1D7E-4601-AD64-81F338C0FF7B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6ABE63-8906-4233-A2E1-3388811FCE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6D0DFC-7D88-49BE-ABC9-2E05E22B02F7}">
      <dgm:prSet/>
      <dgm:spPr>
        <a:solidFill>
          <a:schemeClr val="tx1"/>
        </a:solidFill>
        <a:ln w="57150">
          <a:solidFill>
            <a:schemeClr val="bg1"/>
          </a:solidFill>
        </a:ln>
      </dgm:spPr>
      <dgm:t>
        <a:bodyPr/>
        <a:lstStyle/>
        <a:p>
          <a:pPr rtl="0"/>
          <a:r>
            <a:rPr lang="en-US" b="1" dirty="0" smtClean="0"/>
            <a:t>"Dari </a:t>
          </a:r>
          <a:r>
            <a:rPr lang="en-US" b="1" dirty="0" err="1" smtClean="0"/>
            <a:t>semua</a:t>
          </a:r>
          <a:r>
            <a:rPr lang="en-US" b="1" dirty="0" smtClean="0"/>
            <a:t> </a:t>
          </a:r>
          <a:r>
            <a:rPr lang="en-US" b="1" dirty="0" err="1" smtClean="0"/>
            <a:t>pekerjaan</a:t>
          </a:r>
          <a:r>
            <a:rPr lang="en-US" b="1" dirty="0" smtClean="0"/>
            <a:t> </a:t>
          </a:r>
          <a:r>
            <a:rPr lang="en-US" b="1" dirty="0" err="1" smtClean="0"/>
            <a:t>berat</a:t>
          </a:r>
          <a:r>
            <a:rPr lang="en-US" b="1" dirty="0" smtClean="0"/>
            <a:t>, </a:t>
          </a:r>
          <a:r>
            <a:rPr lang="en-US" b="1" dirty="0" err="1" smtClean="0"/>
            <a:t>satu</a:t>
          </a:r>
          <a:r>
            <a:rPr lang="en-US" b="1" dirty="0" smtClean="0"/>
            <a:t> di </a:t>
          </a:r>
          <a:r>
            <a:rPr lang="en-US" b="1" dirty="0" err="1" smtClean="0"/>
            <a:t>antara</a:t>
          </a:r>
          <a:r>
            <a:rPr lang="en-US" b="1" dirty="0" smtClean="0"/>
            <a:t> yang paling </a:t>
          </a:r>
          <a:r>
            <a:rPr lang="en-US" b="1" dirty="0" err="1" smtClean="0"/>
            <a:t>sulit</a:t>
          </a:r>
          <a:r>
            <a:rPr lang="en-US" b="1" dirty="0" smtClean="0"/>
            <a:t> </a:t>
          </a:r>
          <a:r>
            <a:rPr lang="en-US" b="1" dirty="0" err="1" smtClean="0"/>
            <a:t>adalah</a:t>
          </a:r>
          <a:r>
            <a:rPr lang="en-US" b="1" dirty="0" smtClean="0"/>
            <a:t> </a:t>
          </a:r>
          <a:r>
            <a:rPr lang="en-US" b="1" dirty="0" err="1" smtClean="0"/>
            <a:t>menjadi</a:t>
          </a:r>
          <a:r>
            <a:rPr lang="en-US" b="1" dirty="0" smtClean="0"/>
            <a:t> guru yang </a:t>
          </a:r>
          <a:r>
            <a:rPr lang="en-US" b="1" dirty="0" err="1" smtClean="0"/>
            <a:t>baik</a:t>
          </a:r>
          <a:r>
            <a:rPr lang="en-US" b="1" dirty="0" smtClean="0"/>
            <a:t>."</a:t>
          </a:r>
          <a:endParaRPr lang="en-US" dirty="0"/>
        </a:p>
      </dgm:t>
    </dgm:pt>
    <dgm:pt modelId="{3DA2286D-0695-403F-B884-21866A89728A}" type="parTrans" cxnId="{D559689F-45C0-4D35-8DD1-D79003148B3C}">
      <dgm:prSet/>
      <dgm:spPr/>
      <dgm:t>
        <a:bodyPr/>
        <a:lstStyle/>
        <a:p>
          <a:endParaRPr lang="en-US"/>
        </a:p>
      </dgm:t>
    </dgm:pt>
    <dgm:pt modelId="{B9F2F152-4C10-4DF7-8473-8700B72029FE}" type="sibTrans" cxnId="{D559689F-45C0-4D35-8DD1-D79003148B3C}">
      <dgm:prSet/>
      <dgm:spPr/>
      <dgm:t>
        <a:bodyPr/>
        <a:lstStyle/>
        <a:p>
          <a:endParaRPr lang="en-US"/>
        </a:p>
      </dgm:t>
    </dgm:pt>
    <dgm:pt modelId="{8A8134D0-39C4-440A-A17C-EF275DF44444}" type="pres">
      <dgm:prSet presAssocID="{006ABE63-8906-4233-A2E1-3388811FCE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82B164-0E43-4847-A63C-0EEBFB70565F}" type="pres">
      <dgm:prSet presAssocID="{696D0DFC-7D88-49BE-ABC9-2E05E22B02F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59689F-45C0-4D35-8DD1-D79003148B3C}" srcId="{006ABE63-8906-4233-A2E1-3388811FCE41}" destId="{696D0DFC-7D88-49BE-ABC9-2E05E22B02F7}" srcOrd="0" destOrd="0" parTransId="{3DA2286D-0695-403F-B884-21866A89728A}" sibTransId="{B9F2F152-4C10-4DF7-8473-8700B72029FE}"/>
    <dgm:cxn modelId="{113E9D6C-3974-436C-9E98-48047E1DF188}" type="presOf" srcId="{006ABE63-8906-4233-A2E1-3388811FCE41}" destId="{8A8134D0-39C4-440A-A17C-EF275DF44444}" srcOrd="0" destOrd="0" presId="urn:microsoft.com/office/officeart/2005/8/layout/vList2"/>
    <dgm:cxn modelId="{3F95F016-C23C-4B80-9899-0DFE73AB5B7E}" type="presOf" srcId="{696D0DFC-7D88-49BE-ABC9-2E05E22B02F7}" destId="{D582B164-0E43-4847-A63C-0EEBFB70565F}" srcOrd="0" destOrd="0" presId="urn:microsoft.com/office/officeart/2005/8/layout/vList2"/>
    <dgm:cxn modelId="{CBA1E21F-8C93-4D05-B662-B5AC03956029}" type="presParOf" srcId="{8A8134D0-39C4-440A-A17C-EF275DF44444}" destId="{D582B164-0E43-4847-A63C-0EEBFB7056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4D1CF5-D90F-4DDD-85C4-B0E6FF7493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64F25-4D15-4C00-9766-0DEE90CE2184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4000" dirty="0" err="1" smtClean="0"/>
            <a:t>Bagaimana</a:t>
          </a:r>
          <a:r>
            <a:rPr lang="en-US" sz="4000" dirty="0" smtClean="0"/>
            <a:t> </a:t>
          </a:r>
          <a:r>
            <a:rPr lang="en-US" sz="4000" dirty="0" err="1" smtClean="0"/>
            <a:t>Menjadi</a:t>
          </a:r>
          <a:r>
            <a:rPr lang="en-US" sz="4000" dirty="0" smtClean="0"/>
            <a:t> Guru </a:t>
          </a:r>
          <a:r>
            <a:rPr lang="en-US" sz="4000" dirty="0" err="1" smtClean="0"/>
            <a:t>Terbaik</a:t>
          </a:r>
          <a:r>
            <a:rPr lang="en-US" sz="4000" dirty="0" smtClean="0"/>
            <a:t>?</a:t>
          </a:r>
          <a:endParaRPr lang="en-US" sz="4000" dirty="0"/>
        </a:p>
      </dgm:t>
    </dgm:pt>
    <dgm:pt modelId="{13884298-7450-4E8E-A5CA-06F90889E8FD}" type="parTrans" cxnId="{64236A25-647D-4810-AB0C-5B0715ADFD91}">
      <dgm:prSet/>
      <dgm:spPr/>
      <dgm:t>
        <a:bodyPr/>
        <a:lstStyle/>
        <a:p>
          <a:endParaRPr lang="en-US"/>
        </a:p>
      </dgm:t>
    </dgm:pt>
    <dgm:pt modelId="{1543FF00-7F47-46E6-9BF7-7DD0C89F5479}" type="sibTrans" cxnId="{64236A25-647D-4810-AB0C-5B0715ADFD91}">
      <dgm:prSet/>
      <dgm:spPr/>
      <dgm:t>
        <a:bodyPr/>
        <a:lstStyle/>
        <a:p>
          <a:endParaRPr lang="en-US"/>
        </a:p>
      </dgm:t>
    </dgm:pt>
    <dgm:pt modelId="{85FEF4AA-E69E-497F-B15E-0C5990D21772}" type="pres">
      <dgm:prSet presAssocID="{254D1CF5-D90F-4DDD-85C4-B0E6FF7493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282DC7-0B4F-4223-A76F-DC9BA5DD4145}" type="pres">
      <dgm:prSet presAssocID="{73B64F25-4D15-4C00-9766-0DEE90CE2184}" presName="parentText" presStyleLbl="node1" presStyleIdx="0" presStyleCnt="1" custScaleY="82128" custLinFactNeighborY="-8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236A25-647D-4810-AB0C-5B0715ADFD91}" srcId="{254D1CF5-D90F-4DDD-85C4-B0E6FF7493F6}" destId="{73B64F25-4D15-4C00-9766-0DEE90CE2184}" srcOrd="0" destOrd="0" parTransId="{13884298-7450-4E8E-A5CA-06F90889E8FD}" sibTransId="{1543FF00-7F47-46E6-9BF7-7DD0C89F5479}"/>
    <dgm:cxn modelId="{1361EBAC-4217-4CE8-B877-EB4F84658981}" type="presOf" srcId="{73B64F25-4D15-4C00-9766-0DEE90CE2184}" destId="{11282DC7-0B4F-4223-A76F-DC9BA5DD4145}" srcOrd="0" destOrd="0" presId="urn:microsoft.com/office/officeart/2005/8/layout/vList2"/>
    <dgm:cxn modelId="{90014E39-0884-44CC-93FB-A30EBDFD713D}" type="presOf" srcId="{254D1CF5-D90F-4DDD-85C4-B0E6FF7493F6}" destId="{85FEF4AA-E69E-497F-B15E-0C5990D21772}" srcOrd="0" destOrd="0" presId="urn:microsoft.com/office/officeart/2005/8/layout/vList2"/>
    <dgm:cxn modelId="{CF5C9081-DFE4-4C65-9965-7FF755F0B616}" type="presParOf" srcId="{85FEF4AA-E69E-497F-B15E-0C5990D21772}" destId="{11282DC7-0B4F-4223-A76F-DC9BA5DD41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4D1CF5-D90F-4DDD-85C4-B0E6FF7493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64F25-4D15-4C00-9766-0DEE90CE2184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4000" dirty="0" err="1" smtClean="0"/>
            <a:t>Bagaimana</a:t>
          </a:r>
          <a:r>
            <a:rPr lang="en-US" sz="4000" dirty="0" smtClean="0"/>
            <a:t> </a:t>
          </a:r>
          <a:r>
            <a:rPr lang="en-US" sz="4000" dirty="0" err="1" smtClean="0"/>
            <a:t>Menjadi</a:t>
          </a:r>
          <a:r>
            <a:rPr lang="en-US" sz="4000" dirty="0" smtClean="0"/>
            <a:t> Guru </a:t>
          </a:r>
          <a:r>
            <a:rPr lang="en-US" sz="4000" dirty="0" err="1" smtClean="0"/>
            <a:t>Terbaik</a:t>
          </a:r>
          <a:r>
            <a:rPr lang="en-US" sz="4000" dirty="0" smtClean="0"/>
            <a:t>?</a:t>
          </a:r>
          <a:endParaRPr lang="en-US" sz="4000" dirty="0"/>
        </a:p>
      </dgm:t>
    </dgm:pt>
    <dgm:pt modelId="{13884298-7450-4E8E-A5CA-06F90889E8FD}" type="parTrans" cxnId="{64236A25-647D-4810-AB0C-5B0715ADFD91}">
      <dgm:prSet/>
      <dgm:spPr/>
      <dgm:t>
        <a:bodyPr/>
        <a:lstStyle/>
        <a:p>
          <a:endParaRPr lang="en-US"/>
        </a:p>
      </dgm:t>
    </dgm:pt>
    <dgm:pt modelId="{1543FF00-7F47-46E6-9BF7-7DD0C89F5479}" type="sibTrans" cxnId="{64236A25-647D-4810-AB0C-5B0715ADFD91}">
      <dgm:prSet/>
      <dgm:spPr/>
      <dgm:t>
        <a:bodyPr/>
        <a:lstStyle/>
        <a:p>
          <a:endParaRPr lang="en-US"/>
        </a:p>
      </dgm:t>
    </dgm:pt>
    <dgm:pt modelId="{85FEF4AA-E69E-497F-B15E-0C5990D21772}" type="pres">
      <dgm:prSet presAssocID="{254D1CF5-D90F-4DDD-85C4-B0E6FF7493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282DC7-0B4F-4223-A76F-DC9BA5DD4145}" type="pres">
      <dgm:prSet presAssocID="{73B64F25-4D15-4C00-9766-0DEE90CE2184}" presName="parentText" presStyleLbl="node1" presStyleIdx="0" presStyleCnt="1" custScaleY="82128" custLinFactNeighborY="-8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236A25-647D-4810-AB0C-5B0715ADFD91}" srcId="{254D1CF5-D90F-4DDD-85C4-B0E6FF7493F6}" destId="{73B64F25-4D15-4C00-9766-0DEE90CE2184}" srcOrd="0" destOrd="0" parTransId="{13884298-7450-4E8E-A5CA-06F90889E8FD}" sibTransId="{1543FF00-7F47-46E6-9BF7-7DD0C89F5479}"/>
    <dgm:cxn modelId="{673D74B4-C9B9-4DC3-BCE4-EF53E454A6AD}" type="presOf" srcId="{73B64F25-4D15-4C00-9766-0DEE90CE2184}" destId="{11282DC7-0B4F-4223-A76F-DC9BA5DD4145}" srcOrd="0" destOrd="0" presId="urn:microsoft.com/office/officeart/2005/8/layout/vList2"/>
    <dgm:cxn modelId="{1CE8C5E3-BF74-4930-B563-1A789E3A4EFA}" type="presOf" srcId="{254D1CF5-D90F-4DDD-85C4-B0E6FF7493F6}" destId="{85FEF4AA-E69E-497F-B15E-0C5990D21772}" srcOrd="0" destOrd="0" presId="urn:microsoft.com/office/officeart/2005/8/layout/vList2"/>
    <dgm:cxn modelId="{E87C15EC-7062-4687-8C2B-6948A99CBC1D}" type="presParOf" srcId="{85FEF4AA-E69E-497F-B15E-0C5990D21772}" destId="{11282DC7-0B4F-4223-A76F-DC9BA5DD41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54D1CF5-D90F-4DDD-85C4-B0E6FF7493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64F25-4D15-4C00-9766-0DEE90CE2184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4000" dirty="0" err="1" smtClean="0"/>
            <a:t>Bagaimana</a:t>
          </a:r>
          <a:r>
            <a:rPr lang="en-US" sz="4000" dirty="0" smtClean="0"/>
            <a:t> </a:t>
          </a:r>
          <a:r>
            <a:rPr lang="en-US" sz="4000" dirty="0" err="1" smtClean="0"/>
            <a:t>Menjadi</a:t>
          </a:r>
          <a:r>
            <a:rPr lang="en-US" sz="4000" dirty="0" smtClean="0"/>
            <a:t> Guru </a:t>
          </a:r>
          <a:r>
            <a:rPr lang="en-US" sz="4000" dirty="0" err="1" smtClean="0"/>
            <a:t>Terbaik</a:t>
          </a:r>
          <a:r>
            <a:rPr lang="en-US" sz="4000" dirty="0" smtClean="0"/>
            <a:t>?</a:t>
          </a:r>
          <a:endParaRPr lang="en-US" sz="4000" dirty="0"/>
        </a:p>
      </dgm:t>
    </dgm:pt>
    <dgm:pt modelId="{13884298-7450-4E8E-A5CA-06F90889E8FD}" type="parTrans" cxnId="{64236A25-647D-4810-AB0C-5B0715ADFD91}">
      <dgm:prSet/>
      <dgm:spPr/>
      <dgm:t>
        <a:bodyPr/>
        <a:lstStyle/>
        <a:p>
          <a:endParaRPr lang="en-US"/>
        </a:p>
      </dgm:t>
    </dgm:pt>
    <dgm:pt modelId="{1543FF00-7F47-46E6-9BF7-7DD0C89F5479}" type="sibTrans" cxnId="{64236A25-647D-4810-AB0C-5B0715ADFD91}">
      <dgm:prSet/>
      <dgm:spPr/>
      <dgm:t>
        <a:bodyPr/>
        <a:lstStyle/>
        <a:p>
          <a:endParaRPr lang="en-US"/>
        </a:p>
      </dgm:t>
    </dgm:pt>
    <dgm:pt modelId="{85FEF4AA-E69E-497F-B15E-0C5990D21772}" type="pres">
      <dgm:prSet presAssocID="{254D1CF5-D90F-4DDD-85C4-B0E6FF7493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282DC7-0B4F-4223-A76F-DC9BA5DD4145}" type="pres">
      <dgm:prSet presAssocID="{73B64F25-4D15-4C00-9766-0DEE90CE2184}" presName="parentText" presStyleLbl="node1" presStyleIdx="0" presStyleCnt="1" custScaleY="82128" custLinFactNeighborY="-8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236A25-647D-4810-AB0C-5B0715ADFD91}" srcId="{254D1CF5-D90F-4DDD-85C4-B0E6FF7493F6}" destId="{73B64F25-4D15-4C00-9766-0DEE90CE2184}" srcOrd="0" destOrd="0" parTransId="{13884298-7450-4E8E-A5CA-06F90889E8FD}" sibTransId="{1543FF00-7F47-46E6-9BF7-7DD0C89F5479}"/>
    <dgm:cxn modelId="{67414625-A0C0-45C3-9441-C2B5A36726DA}" type="presOf" srcId="{73B64F25-4D15-4C00-9766-0DEE90CE2184}" destId="{11282DC7-0B4F-4223-A76F-DC9BA5DD4145}" srcOrd="0" destOrd="0" presId="urn:microsoft.com/office/officeart/2005/8/layout/vList2"/>
    <dgm:cxn modelId="{C8A91E14-0C62-474D-85AE-63E89160C9FA}" type="presOf" srcId="{254D1CF5-D90F-4DDD-85C4-B0E6FF7493F6}" destId="{85FEF4AA-E69E-497F-B15E-0C5990D21772}" srcOrd="0" destOrd="0" presId="urn:microsoft.com/office/officeart/2005/8/layout/vList2"/>
    <dgm:cxn modelId="{645ABB93-6CD5-44A3-B80C-C08C28506F26}" type="presParOf" srcId="{85FEF4AA-E69E-497F-B15E-0C5990D21772}" destId="{11282DC7-0B4F-4223-A76F-DC9BA5DD41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54D1CF5-D90F-4DDD-85C4-B0E6FF7493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64F25-4D15-4C00-9766-0DEE90CE2184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4000" dirty="0" err="1" smtClean="0"/>
            <a:t>Bagaimana</a:t>
          </a:r>
          <a:r>
            <a:rPr lang="en-US" sz="4000" dirty="0" smtClean="0"/>
            <a:t> </a:t>
          </a:r>
          <a:r>
            <a:rPr lang="en-US" sz="4000" dirty="0" err="1" smtClean="0"/>
            <a:t>Menjadi</a:t>
          </a:r>
          <a:r>
            <a:rPr lang="en-US" sz="4000" dirty="0" smtClean="0"/>
            <a:t> Guru </a:t>
          </a:r>
          <a:r>
            <a:rPr lang="en-US" sz="4000" dirty="0" err="1" smtClean="0"/>
            <a:t>Terbaik</a:t>
          </a:r>
          <a:r>
            <a:rPr lang="en-US" sz="4000" dirty="0" smtClean="0"/>
            <a:t>?</a:t>
          </a:r>
          <a:endParaRPr lang="en-US" sz="4000" dirty="0"/>
        </a:p>
      </dgm:t>
    </dgm:pt>
    <dgm:pt modelId="{13884298-7450-4E8E-A5CA-06F90889E8FD}" type="parTrans" cxnId="{64236A25-647D-4810-AB0C-5B0715ADFD91}">
      <dgm:prSet/>
      <dgm:spPr/>
      <dgm:t>
        <a:bodyPr/>
        <a:lstStyle/>
        <a:p>
          <a:endParaRPr lang="en-US"/>
        </a:p>
      </dgm:t>
    </dgm:pt>
    <dgm:pt modelId="{1543FF00-7F47-46E6-9BF7-7DD0C89F5479}" type="sibTrans" cxnId="{64236A25-647D-4810-AB0C-5B0715ADFD91}">
      <dgm:prSet/>
      <dgm:spPr/>
      <dgm:t>
        <a:bodyPr/>
        <a:lstStyle/>
        <a:p>
          <a:endParaRPr lang="en-US"/>
        </a:p>
      </dgm:t>
    </dgm:pt>
    <dgm:pt modelId="{85FEF4AA-E69E-497F-B15E-0C5990D21772}" type="pres">
      <dgm:prSet presAssocID="{254D1CF5-D90F-4DDD-85C4-B0E6FF7493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282DC7-0B4F-4223-A76F-DC9BA5DD4145}" type="pres">
      <dgm:prSet presAssocID="{73B64F25-4D15-4C00-9766-0DEE90CE2184}" presName="parentText" presStyleLbl="node1" presStyleIdx="0" presStyleCnt="1" custScaleY="82128" custLinFactNeighborY="-83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1D5CE4-03BC-46E5-BF1C-04CDB3CBBCBB}" type="presOf" srcId="{73B64F25-4D15-4C00-9766-0DEE90CE2184}" destId="{11282DC7-0B4F-4223-A76F-DC9BA5DD4145}" srcOrd="0" destOrd="0" presId="urn:microsoft.com/office/officeart/2005/8/layout/vList2"/>
    <dgm:cxn modelId="{64236A25-647D-4810-AB0C-5B0715ADFD91}" srcId="{254D1CF5-D90F-4DDD-85C4-B0E6FF7493F6}" destId="{73B64F25-4D15-4C00-9766-0DEE90CE2184}" srcOrd="0" destOrd="0" parTransId="{13884298-7450-4E8E-A5CA-06F90889E8FD}" sibTransId="{1543FF00-7F47-46E6-9BF7-7DD0C89F5479}"/>
    <dgm:cxn modelId="{DC0CDFFF-757C-4683-9859-97DCD065576C}" type="presOf" srcId="{254D1CF5-D90F-4DDD-85C4-B0E6FF7493F6}" destId="{85FEF4AA-E69E-497F-B15E-0C5990D21772}" srcOrd="0" destOrd="0" presId="urn:microsoft.com/office/officeart/2005/8/layout/vList2"/>
    <dgm:cxn modelId="{A8C29FDB-47D9-4BD7-B383-4BF472E46DA6}" type="presParOf" srcId="{85FEF4AA-E69E-497F-B15E-0C5990D21772}" destId="{11282DC7-0B4F-4223-A76F-DC9BA5DD41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189EECD-E237-4EC1-842C-EC0FA0D43A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1F09CA-AD44-4D38-8DBE-9C05F808F4F2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smtClean="0"/>
            <a:t>INGAT</a:t>
          </a:r>
          <a:endParaRPr lang="en-US"/>
        </a:p>
      </dgm:t>
    </dgm:pt>
    <dgm:pt modelId="{071DE292-D620-4611-A4B4-7E982E4B6305}" type="parTrans" cxnId="{D0F6A45B-BEB7-4781-BCAA-F09EE02DCF59}">
      <dgm:prSet/>
      <dgm:spPr/>
      <dgm:t>
        <a:bodyPr/>
        <a:lstStyle/>
        <a:p>
          <a:endParaRPr lang="en-US"/>
        </a:p>
      </dgm:t>
    </dgm:pt>
    <dgm:pt modelId="{BBCC78F9-C826-414C-9E20-18E408976BA4}" type="sibTrans" cxnId="{D0F6A45B-BEB7-4781-BCAA-F09EE02DCF59}">
      <dgm:prSet/>
      <dgm:spPr/>
      <dgm:t>
        <a:bodyPr/>
        <a:lstStyle/>
        <a:p>
          <a:endParaRPr lang="en-US"/>
        </a:p>
      </dgm:t>
    </dgm:pt>
    <dgm:pt modelId="{2058DBA0-7EB7-471C-A1FD-CC2FDBF7D415}" type="pres">
      <dgm:prSet presAssocID="{D189EECD-E237-4EC1-842C-EC0FA0D43A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0B5F7D-DC32-4D7C-BC42-8D43C03A6183}" type="pres">
      <dgm:prSet presAssocID="{C41F09CA-AD44-4D38-8DBE-9C05F808F4F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E19C4F-346B-4409-BA6E-93455C04B97F}" type="presOf" srcId="{D189EECD-E237-4EC1-842C-EC0FA0D43A2F}" destId="{2058DBA0-7EB7-471C-A1FD-CC2FDBF7D415}" srcOrd="0" destOrd="0" presId="urn:microsoft.com/office/officeart/2005/8/layout/vList2"/>
    <dgm:cxn modelId="{D0F6A45B-BEB7-4781-BCAA-F09EE02DCF59}" srcId="{D189EECD-E237-4EC1-842C-EC0FA0D43A2F}" destId="{C41F09CA-AD44-4D38-8DBE-9C05F808F4F2}" srcOrd="0" destOrd="0" parTransId="{071DE292-D620-4611-A4B4-7E982E4B6305}" sibTransId="{BBCC78F9-C826-414C-9E20-18E408976BA4}"/>
    <dgm:cxn modelId="{89FE3047-97D8-48B2-9C0D-82183A4CF9E3}" type="presOf" srcId="{C41F09CA-AD44-4D38-8DBE-9C05F808F4F2}" destId="{D10B5F7D-DC32-4D7C-BC42-8D43C03A6183}" srcOrd="0" destOrd="0" presId="urn:microsoft.com/office/officeart/2005/8/layout/vList2"/>
    <dgm:cxn modelId="{8D4B6A79-A5A5-48CC-811C-6B197E79A275}" type="presParOf" srcId="{2058DBA0-7EB7-471C-A1FD-CC2FDBF7D415}" destId="{D10B5F7D-DC32-4D7C-BC42-8D43C03A618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08BD9D2-9806-4A14-AAA6-B69988E6C9D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E1B3B6-E491-487C-BD0A-0189BABCFD2A}">
      <dgm:prSet/>
      <dgm:spPr>
        <a:solidFill>
          <a:schemeClr val="tx1"/>
        </a:solidFill>
      </dgm:spPr>
      <dgm:t>
        <a:bodyPr/>
        <a:lstStyle/>
        <a:p>
          <a:pPr rtl="0"/>
          <a:r>
            <a:rPr lang="en-US" smtClean="0"/>
            <a:t>Penelitian Talebzadeh dan Samkan (2011) telah membuktikan bahwa:</a:t>
          </a:r>
          <a:endParaRPr lang="en-US"/>
        </a:p>
      </dgm:t>
    </dgm:pt>
    <dgm:pt modelId="{AC607E97-CA04-4849-87FE-732EAEF9AF10}" type="parTrans" cxnId="{490019D4-6799-4BCC-A952-44CEFA5F5CB7}">
      <dgm:prSet/>
      <dgm:spPr/>
      <dgm:t>
        <a:bodyPr/>
        <a:lstStyle/>
        <a:p>
          <a:endParaRPr lang="en-US"/>
        </a:p>
      </dgm:t>
    </dgm:pt>
    <dgm:pt modelId="{2E75C1FF-BCAE-4F94-89E2-3DFACFC7459E}" type="sibTrans" cxnId="{490019D4-6799-4BCC-A952-44CEFA5F5CB7}">
      <dgm:prSet/>
      <dgm:spPr/>
      <dgm:t>
        <a:bodyPr/>
        <a:lstStyle/>
        <a:p>
          <a:endParaRPr lang="en-US"/>
        </a:p>
      </dgm:t>
    </dgm:pt>
    <dgm:pt modelId="{FC5B3ADE-5C98-4D66-BD4B-DE6C8D2C74B7}">
      <dgm:prSet/>
      <dgm:spPr>
        <a:solidFill>
          <a:srgbClr val="002060">
            <a:alpha val="90000"/>
          </a:srgbClr>
        </a:solidFill>
      </dgm:spPr>
      <dgm:t>
        <a:bodyPr/>
        <a:lstStyle/>
        <a:p>
          <a:pPr rtl="0"/>
          <a:r>
            <a:rPr lang="en-US" b="1" i="0" u="sng" dirty="0" err="1" smtClean="0">
              <a:solidFill>
                <a:srgbClr val="FFC000"/>
              </a:solidFill>
            </a:rPr>
            <a:t>Karakter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b="1" i="0" u="sng" dirty="0" err="1" smtClean="0">
              <a:solidFill>
                <a:srgbClr val="FFC000"/>
              </a:solidFill>
            </a:rPr>
            <a:t>Kemampuan</a:t>
          </a:r>
          <a:r>
            <a:rPr lang="en-US" b="1" i="0" u="sng" dirty="0" smtClean="0">
              <a:solidFill>
                <a:srgbClr val="FFC000"/>
              </a:solidFill>
            </a:rPr>
            <a:t> </a:t>
          </a:r>
          <a:r>
            <a:rPr lang="en-US" b="1" i="0" u="sng" dirty="0" err="1" smtClean="0">
              <a:solidFill>
                <a:srgbClr val="FFC000"/>
              </a:solidFill>
            </a:rPr>
            <a:t>Akademik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siswa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terbentuk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dengan</a:t>
          </a:r>
          <a:r>
            <a:rPr lang="en-US" dirty="0" smtClean="0">
              <a:solidFill>
                <a:schemeClr val="bg1"/>
              </a:solidFill>
            </a:rPr>
            <a:t> optimal </a:t>
          </a:r>
          <a:r>
            <a:rPr lang="en-US" dirty="0" err="1" smtClean="0">
              <a:solidFill>
                <a:schemeClr val="bg1"/>
              </a:solidFill>
            </a:rPr>
            <a:t>jika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siswa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mengalami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b="1" u="sng" dirty="0" err="1" smtClean="0">
              <a:solidFill>
                <a:srgbClr val="FFC000"/>
              </a:solidFill>
            </a:rPr>
            <a:t>Kebahagiaan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dalam</a:t>
          </a:r>
          <a:r>
            <a:rPr lang="en-US" dirty="0" smtClean="0">
              <a:solidFill>
                <a:schemeClr val="bg1"/>
              </a:solidFill>
            </a:rPr>
            <a:t> proses </a:t>
          </a:r>
          <a:r>
            <a:rPr lang="en-US" dirty="0" err="1" smtClean="0">
              <a:solidFill>
                <a:schemeClr val="bg1"/>
              </a:solidFill>
            </a:rPr>
            <a:t>belajar</a:t>
          </a:r>
          <a:r>
            <a:rPr lang="en-US" dirty="0" smtClean="0">
              <a:solidFill>
                <a:schemeClr val="bg1"/>
              </a:solidFill>
            </a:rPr>
            <a:t> di </a:t>
          </a:r>
          <a:r>
            <a:rPr lang="en-US" dirty="0" err="1" smtClean="0">
              <a:solidFill>
                <a:schemeClr val="bg1"/>
              </a:solidFill>
            </a:rPr>
            <a:t>sekolah</a:t>
          </a:r>
          <a:r>
            <a:rPr lang="en-US" dirty="0" smtClean="0">
              <a:solidFill>
                <a:schemeClr val="bg1"/>
              </a:solidFill>
            </a:rPr>
            <a:t>.</a:t>
          </a:r>
          <a:endParaRPr lang="en-US" dirty="0">
            <a:solidFill>
              <a:schemeClr val="bg1"/>
            </a:solidFill>
          </a:endParaRPr>
        </a:p>
      </dgm:t>
    </dgm:pt>
    <dgm:pt modelId="{2A27856C-86CA-49EA-91A3-1F18248A6502}" type="parTrans" cxnId="{0135533A-4F18-49F4-9F02-B025AFF29B93}">
      <dgm:prSet/>
      <dgm:spPr/>
      <dgm:t>
        <a:bodyPr/>
        <a:lstStyle/>
        <a:p>
          <a:endParaRPr lang="en-US"/>
        </a:p>
      </dgm:t>
    </dgm:pt>
    <dgm:pt modelId="{66611A0B-1A93-4D4F-8B8E-FBC2689E9306}" type="sibTrans" cxnId="{0135533A-4F18-49F4-9F02-B025AFF29B93}">
      <dgm:prSet/>
      <dgm:spPr/>
      <dgm:t>
        <a:bodyPr/>
        <a:lstStyle/>
        <a:p>
          <a:endParaRPr lang="en-US"/>
        </a:p>
      </dgm:t>
    </dgm:pt>
    <dgm:pt modelId="{B22B1D47-D603-4D59-8534-98A09466CF8B}">
      <dgm:prSet/>
      <dgm:spPr>
        <a:solidFill>
          <a:srgbClr val="002060">
            <a:alpha val="90000"/>
          </a:srgbClr>
        </a:solidFill>
      </dgm:spPr>
      <dgm:t>
        <a:bodyPr/>
        <a:lstStyle/>
        <a:p>
          <a:pPr rtl="0"/>
          <a:r>
            <a:rPr lang="en-US" b="1" i="0" u="sng" dirty="0" err="1" smtClean="0">
              <a:solidFill>
                <a:srgbClr val="FFC000"/>
              </a:solidFill>
            </a:rPr>
            <a:t>Kebahagiaan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sesungguhnya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menjadi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kebutuhan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dasar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bagi</a:t>
          </a:r>
          <a:r>
            <a:rPr lang="en-US" dirty="0" smtClean="0">
              <a:solidFill>
                <a:schemeClr val="bg1"/>
              </a:solidFill>
            </a:rPr>
            <a:t> guru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siswa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dalam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menciptakan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komunitas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belajar</a:t>
          </a:r>
          <a:r>
            <a:rPr lang="en-US" dirty="0" smtClean="0">
              <a:solidFill>
                <a:schemeClr val="bg1"/>
              </a:solidFill>
            </a:rPr>
            <a:t> yang </a:t>
          </a:r>
          <a:r>
            <a:rPr lang="en-US" dirty="0" err="1" smtClean="0">
              <a:solidFill>
                <a:schemeClr val="bg1"/>
              </a:solidFill>
            </a:rPr>
            <a:t>bermakna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bermanfaat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bagi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kehidupan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nyata</a:t>
          </a:r>
          <a:r>
            <a:rPr lang="en-US" dirty="0" smtClean="0">
              <a:solidFill>
                <a:schemeClr val="bg1"/>
              </a:solidFill>
            </a:rPr>
            <a:t>.</a:t>
          </a:r>
          <a:endParaRPr lang="en-US" dirty="0">
            <a:solidFill>
              <a:schemeClr val="bg1"/>
            </a:solidFill>
          </a:endParaRPr>
        </a:p>
      </dgm:t>
    </dgm:pt>
    <dgm:pt modelId="{E9418AC5-7AC8-4090-BA89-2CE92E7573F3}" type="parTrans" cxnId="{7770A285-AAD1-4BC2-B125-06D4CA9F1013}">
      <dgm:prSet/>
      <dgm:spPr/>
      <dgm:t>
        <a:bodyPr/>
        <a:lstStyle/>
        <a:p>
          <a:endParaRPr lang="en-US"/>
        </a:p>
      </dgm:t>
    </dgm:pt>
    <dgm:pt modelId="{B3B1510B-9C58-40F1-9935-07EE9A196A73}" type="sibTrans" cxnId="{7770A285-AAD1-4BC2-B125-06D4CA9F1013}">
      <dgm:prSet/>
      <dgm:spPr/>
      <dgm:t>
        <a:bodyPr/>
        <a:lstStyle/>
        <a:p>
          <a:endParaRPr lang="en-US"/>
        </a:p>
      </dgm:t>
    </dgm:pt>
    <dgm:pt modelId="{92CFF967-5C7E-4E77-B965-ED5AEE0A4EDA}">
      <dgm:prSet/>
      <dgm:spPr>
        <a:solidFill>
          <a:srgbClr val="002060">
            <a:alpha val="90000"/>
          </a:srgbClr>
        </a:solidFill>
      </dgm:spPr>
      <dgm:t>
        <a:bodyPr/>
        <a:lstStyle/>
        <a:p>
          <a:pPr rtl="0"/>
          <a:r>
            <a:rPr lang="en-US" dirty="0" err="1" smtClean="0">
              <a:solidFill>
                <a:schemeClr val="bg1"/>
              </a:solidFill>
            </a:rPr>
            <a:t>Perasaan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b="1" u="sng" dirty="0" err="1" smtClean="0">
              <a:solidFill>
                <a:srgbClr val="FFC000"/>
              </a:solidFill>
            </a:rPr>
            <a:t>Senang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b="1" u="sng" dirty="0" err="1" smtClean="0">
              <a:solidFill>
                <a:srgbClr val="FFC000"/>
              </a:solidFill>
            </a:rPr>
            <a:t>Kerasan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memunculkan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semangat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belajar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tinggi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tampak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kreativitasnya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keingintahuannya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begitu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besar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daya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eksploratifnya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sangat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tinggi</a:t>
          </a:r>
          <a:r>
            <a:rPr lang="en-US" dirty="0" smtClean="0">
              <a:solidFill>
                <a:schemeClr val="bg1"/>
              </a:solidFill>
            </a:rPr>
            <a:t>.</a:t>
          </a:r>
          <a:endParaRPr lang="en-US" dirty="0">
            <a:solidFill>
              <a:schemeClr val="bg1"/>
            </a:solidFill>
          </a:endParaRPr>
        </a:p>
      </dgm:t>
    </dgm:pt>
    <dgm:pt modelId="{7485EE5A-2EBB-4714-8B70-5DC75FD9B256}" type="parTrans" cxnId="{4B186D07-0399-4405-A9F1-61754686D5AA}">
      <dgm:prSet/>
      <dgm:spPr/>
      <dgm:t>
        <a:bodyPr/>
        <a:lstStyle/>
        <a:p>
          <a:endParaRPr lang="en-US"/>
        </a:p>
      </dgm:t>
    </dgm:pt>
    <dgm:pt modelId="{571A6FEF-61A3-4C84-80BE-357EE1EAC60A}" type="sibTrans" cxnId="{4B186D07-0399-4405-A9F1-61754686D5AA}">
      <dgm:prSet/>
      <dgm:spPr/>
      <dgm:t>
        <a:bodyPr/>
        <a:lstStyle/>
        <a:p>
          <a:endParaRPr lang="en-US"/>
        </a:p>
      </dgm:t>
    </dgm:pt>
    <dgm:pt modelId="{AEC93374-3B0B-4597-814E-11B3F97C09C5}" type="pres">
      <dgm:prSet presAssocID="{008BD9D2-9806-4A14-AAA6-B69988E6C9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6FE1FB-2CC5-4549-9258-E9EF1A4F288E}" type="pres">
      <dgm:prSet presAssocID="{2DE1B3B6-E491-487C-BD0A-0189BABCFD2A}" presName="composite" presStyleCnt="0"/>
      <dgm:spPr/>
    </dgm:pt>
    <dgm:pt modelId="{9CC7D2B2-41CA-4D28-8099-37A6CAD2A1FC}" type="pres">
      <dgm:prSet presAssocID="{2DE1B3B6-E491-487C-BD0A-0189BABCFD2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BE1B0B-3148-41CA-B178-21A3EDE410B5}" type="pres">
      <dgm:prSet presAssocID="{2DE1B3B6-E491-487C-BD0A-0189BABCFD2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35533A-4F18-49F4-9F02-B025AFF29B93}" srcId="{2DE1B3B6-E491-487C-BD0A-0189BABCFD2A}" destId="{FC5B3ADE-5C98-4D66-BD4B-DE6C8D2C74B7}" srcOrd="0" destOrd="0" parTransId="{2A27856C-86CA-49EA-91A3-1F18248A6502}" sibTransId="{66611A0B-1A93-4D4F-8B8E-FBC2689E9306}"/>
    <dgm:cxn modelId="{1F53793A-4013-4ACE-9848-4E638789F30B}" type="presOf" srcId="{FC5B3ADE-5C98-4D66-BD4B-DE6C8D2C74B7}" destId="{56BE1B0B-3148-41CA-B178-21A3EDE410B5}" srcOrd="0" destOrd="0" presId="urn:microsoft.com/office/officeart/2005/8/layout/hList1"/>
    <dgm:cxn modelId="{7770A285-AAD1-4BC2-B125-06D4CA9F1013}" srcId="{2DE1B3B6-E491-487C-BD0A-0189BABCFD2A}" destId="{B22B1D47-D603-4D59-8534-98A09466CF8B}" srcOrd="1" destOrd="0" parTransId="{E9418AC5-7AC8-4090-BA89-2CE92E7573F3}" sibTransId="{B3B1510B-9C58-40F1-9935-07EE9A196A73}"/>
    <dgm:cxn modelId="{490019D4-6799-4BCC-A952-44CEFA5F5CB7}" srcId="{008BD9D2-9806-4A14-AAA6-B69988E6C9DE}" destId="{2DE1B3B6-E491-487C-BD0A-0189BABCFD2A}" srcOrd="0" destOrd="0" parTransId="{AC607E97-CA04-4849-87FE-732EAEF9AF10}" sibTransId="{2E75C1FF-BCAE-4F94-89E2-3DFACFC7459E}"/>
    <dgm:cxn modelId="{A3FEC86D-4364-4BB1-8AEF-97FF35334AAE}" type="presOf" srcId="{2DE1B3B6-E491-487C-BD0A-0189BABCFD2A}" destId="{9CC7D2B2-41CA-4D28-8099-37A6CAD2A1FC}" srcOrd="0" destOrd="0" presId="urn:microsoft.com/office/officeart/2005/8/layout/hList1"/>
    <dgm:cxn modelId="{A0155F50-9D9F-46E8-A64C-A798B41FCFC7}" type="presOf" srcId="{008BD9D2-9806-4A14-AAA6-B69988E6C9DE}" destId="{AEC93374-3B0B-4597-814E-11B3F97C09C5}" srcOrd="0" destOrd="0" presId="urn:microsoft.com/office/officeart/2005/8/layout/hList1"/>
    <dgm:cxn modelId="{3ED17C09-5DD0-4382-BEED-33592258B549}" type="presOf" srcId="{B22B1D47-D603-4D59-8534-98A09466CF8B}" destId="{56BE1B0B-3148-41CA-B178-21A3EDE410B5}" srcOrd="0" destOrd="1" presId="urn:microsoft.com/office/officeart/2005/8/layout/hList1"/>
    <dgm:cxn modelId="{4B186D07-0399-4405-A9F1-61754686D5AA}" srcId="{2DE1B3B6-E491-487C-BD0A-0189BABCFD2A}" destId="{92CFF967-5C7E-4E77-B965-ED5AEE0A4EDA}" srcOrd="2" destOrd="0" parTransId="{7485EE5A-2EBB-4714-8B70-5DC75FD9B256}" sibTransId="{571A6FEF-61A3-4C84-80BE-357EE1EAC60A}"/>
    <dgm:cxn modelId="{F7B0AC2C-6CD1-47EC-862B-AB492056AE8A}" type="presOf" srcId="{92CFF967-5C7E-4E77-B965-ED5AEE0A4EDA}" destId="{56BE1B0B-3148-41CA-B178-21A3EDE410B5}" srcOrd="0" destOrd="2" presId="urn:microsoft.com/office/officeart/2005/8/layout/hList1"/>
    <dgm:cxn modelId="{685E4AF9-82CD-4A33-98C1-3DBF6BAFED07}" type="presParOf" srcId="{AEC93374-3B0B-4597-814E-11B3F97C09C5}" destId="{2E6FE1FB-2CC5-4549-9258-E9EF1A4F288E}" srcOrd="0" destOrd="0" presId="urn:microsoft.com/office/officeart/2005/8/layout/hList1"/>
    <dgm:cxn modelId="{14A9FABD-AE58-4889-9D7A-259A4E437314}" type="presParOf" srcId="{2E6FE1FB-2CC5-4549-9258-E9EF1A4F288E}" destId="{9CC7D2B2-41CA-4D28-8099-37A6CAD2A1FC}" srcOrd="0" destOrd="0" presId="urn:microsoft.com/office/officeart/2005/8/layout/hList1"/>
    <dgm:cxn modelId="{23B5AE97-F256-44D6-82FD-DCBB18F605E8}" type="presParOf" srcId="{2E6FE1FB-2CC5-4549-9258-E9EF1A4F288E}" destId="{56BE1B0B-3148-41CA-B178-21A3EDE410B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EB0FE72-BA17-4288-980F-D6BABB10A1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0D0F01-BACC-40AF-AD68-8C19834BFD72}" type="pres">
      <dgm:prSet presAssocID="{6EB0FE72-BA17-4288-980F-D6BABB10A1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B4A3C57B-A780-4C94-8E8B-7C4FB9432BD6}" type="presOf" srcId="{6EB0FE72-BA17-4288-980F-D6BABB10A111}" destId="{A20D0F01-BACC-40AF-AD68-8C19834BFD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3200" b="1" dirty="0" smtClean="0"/>
            <a:t>MAU DIBAWA KEMANA SEKOLAH BAPAK IBU SEMUA</a:t>
          </a:r>
          <a:endParaRPr lang="en-US" sz="3200" b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LinFactNeighborX="8258" custLinFactNeighborY="471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0661F8-9058-4C8E-AD7E-38F0D6113885}" type="presOf" srcId="{00647A2A-CECD-4576-886E-2B0922C5DE09}" destId="{F9C31EE3-B573-4868-83AB-268CA0F7D6FA}" srcOrd="0" destOrd="0" presId="urn:microsoft.com/office/officeart/2005/8/layout/vList2"/>
    <dgm:cxn modelId="{31B2616A-84BA-43C2-941A-F0257DF44332}" type="presOf" srcId="{22017FD6-CA99-4CE1-826C-4EFB629BB9A5}" destId="{FCF91F64-1F2D-40E3-A5ED-8712B7AE406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147160D3-C752-415F-A37F-F65D6D985D4A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3200" b="1" dirty="0" smtClean="0"/>
            <a:t>PEMIKIRAN PROVOKATIF</a:t>
          </a:r>
          <a:endParaRPr lang="en-US" sz="3200" b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LinFactNeighborX="8258" custLinFactNeighborY="471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2CD01E-08B9-46B6-B864-F8E79E8DB1F9}" type="presOf" srcId="{00647A2A-CECD-4576-886E-2B0922C5DE09}" destId="{F9C31EE3-B573-4868-83AB-268CA0F7D6FA}" srcOrd="0" destOrd="0" presId="urn:microsoft.com/office/officeart/2005/8/layout/vList2"/>
    <dgm:cxn modelId="{DE99D98E-D1FA-4F37-9677-59F14ACAB205}" type="presOf" srcId="{22017FD6-CA99-4CE1-826C-4EFB629BB9A5}" destId="{FCF91F64-1F2D-40E3-A5ED-8712B7AE406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78A4DD6E-DC2E-4C93-85F9-AA46B68E12F9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3200" b="1" dirty="0" smtClean="0"/>
            <a:t>TIM PENGEMBANG SEKOLAH</a:t>
          </a:r>
          <a:endParaRPr lang="en-US" sz="3200" b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LinFactNeighborX="8258" custLinFactNeighborY="471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63BE16-3AA7-4852-AEEF-434021CF68C6}" type="presOf" srcId="{00647A2A-CECD-4576-886E-2B0922C5DE09}" destId="{F9C31EE3-B573-4868-83AB-268CA0F7D6FA}" srcOrd="0" destOrd="0" presId="urn:microsoft.com/office/officeart/2005/8/layout/vList2"/>
    <dgm:cxn modelId="{13E09A15-9B30-4442-96D9-E6FF15AD3665}" type="presOf" srcId="{22017FD6-CA99-4CE1-826C-4EFB629BB9A5}" destId="{FCF91F64-1F2D-40E3-A5ED-8712B7AE406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CEF40745-40BE-4D08-813F-080A17AB2577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41A9742-5F28-466D-866A-666B6532610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B625A8-415D-420A-93C8-D5F35A65659D}">
      <dgm:prSet custT="1"/>
      <dgm:spPr>
        <a:solidFill>
          <a:schemeClr val="tx1"/>
        </a:solidFill>
      </dgm:spPr>
      <dgm:t>
        <a:bodyPr/>
        <a:lstStyle/>
        <a:p>
          <a:pPr rtl="0"/>
          <a:r>
            <a:rPr lang="en-US" sz="4400" dirty="0" err="1" smtClean="0">
              <a:solidFill>
                <a:schemeClr val="bg1"/>
              </a:solidFill>
            </a:rPr>
            <a:t>Menuju</a:t>
          </a:r>
          <a:r>
            <a:rPr lang="en-US" sz="4400" dirty="0" smtClean="0">
              <a:solidFill>
                <a:schemeClr val="bg1"/>
              </a:solidFill>
            </a:rPr>
            <a:t> </a:t>
          </a:r>
          <a:r>
            <a:rPr lang="en-US" sz="4400" dirty="0" err="1" smtClean="0">
              <a:solidFill>
                <a:schemeClr val="bg1"/>
              </a:solidFill>
            </a:rPr>
            <a:t>Sekolah</a:t>
          </a:r>
          <a:r>
            <a:rPr lang="en-US" sz="4400" dirty="0" smtClean="0">
              <a:solidFill>
                <a:schemeClr val="bg1"/>
              </a:solidFill>
            </a:rPr>
            <a:t> </a:t>
          </a:r>
          <a:r>
            <a:rPr lang="en-US" sz="4400" dirty="0" err="1" smtClean="0">
              <a:solidFill>
                <a:schemeClr val="bg1"/>
              </a:solidFill>
            </a:rPr>
            <a:t>Efektif</a:t>
          </a:r>
          <a:endParaRPr lang="en-US" sz="4400" dirty="0">
            <a:solidFill>
              <a:schemeClr val="bg1"/>
            </a:solidFill>
          </a:endParaRPr>
        </a:p>
      </dgm:t>
    </dgm:pt>
    <dgm:pt modelId="{32FDD70E-9A90-4352-9B4B-B11E4378580E}" type="parTrans" cxnId="{A10CB955-E68C-46BA-B7F6-62294A642E6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FF61107-2543-4550-BFB4-11AB8795E922}" type="sibTrans" cxnId="{A10CB955-E68C-46BA-B7F6-62294A642E6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953B5F6-76FF-4081-AD9D-6C6A243F459D}">
      <dgm:prSet/>
      <dgm:spPr/>
      <dgm:t>
        <a:bodyPr/>
        <a:lstStyle/>
        <a:p>
          <a:pPr rtl="0"/>
          <a:r>
            <a:rPr lang="en-US" dirty="0" err="1" smtClean="0">
              <a:solidFill>
                <a:schemeClr val="bg1"/>
              </a:solidFill>
            </a:rPr>
            <a:t>Kepemimpinan</a:t>
          </a:r>
          <a:r>
            <a:rPr lang="en-US" dirty="0" smtClean="0">
              <a:solidFill>
                <a:schemeClr val="bg1"/>
              </a:solidFill>
            </a:rPr>
            <a:t> yang </a:t>
          </a:r>
          <a:r>
            <a:rPr lang="en-US" dirty="0" err="1" smtClean="0">
              <a:solidFill>
                <a:schemeClr val="bg1"/>
              </a:solidFill>
            </a:rPr>
            <a:t>Kuat</a:t>
          </a:r>
          <a:r>
            <a:rPr lang="en-US" dirty="0" smtClean="0">
              <a:solidFill>
                <a:schemeClr val="bg1"/>
              </a:solidFill>
            </a:rPr>
            <a:t>:</a:t>
          </a:r>
          <a:endParaRPr lang="en-US" dirty="0">
            <a:solidFill>
              <a:schemeClr val="bg1"/>
            </a:solidFill>
          </a:endParaRPr>
        </a:p>
      </dgm:t>
    </dgm:pt>
    <dgm:pt modelId="{E4E7F421-D468-4A0C-86F4-F042E86859AA}" type="parTrans" cxnId="{87E884B2-C3C5-435D-A87C-2C415043C67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D8B0267-E7C8-4E3B-A2A5-D9C95C45B7CB}" type="sibTrans" cxnId="{87E884B2-C3C5-435D-A87C-2C415043C67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57890BC-1FFA-425E-90F6-CEA83698B34E}">
      <dgm:prSet custT="1"/>
      <dgm:spPr/>
      <dgm:t>
        <a:bodyPr/>
        <a:lstStyle/>
        <a:p>
          <a:pPr rtl="0"/>
          <a:r>
            <a:rPr lang="en-US" sz="1600" dirty="0" err="1" smtClean="0">
              <a:solidFill>
                <a:schemeClr val="bg1"/>
              </a:solidFill>
            </a:rPr>
            <a:t>Kepemimpinan</a:t>
          </a:r>
          <a:r>
            <a:rPr lang="en-US" sz="1600" dirty="0" smtClean="0">
              <a:solidFill>
                <a:schemeClr val="bg1"/>
              </a:solidFill>
            </a:rPr>
            <a:t> yang </a:t>
          </a:r>
          <a:r>
            <a:rPr lang="en-US" sz="1600" dirty="0" err="1" smtClean="0">
              <a:solidFill>
                <a:schemeClr val="bg1"/>
              </a:solidFill>
            </a:rPr>
            <a:t>kuat</a:t>
          </a:r>
          <a:r>
            <a:rPr lang="en-US" sz="1600" dirty="0" smtClean="0">
              <a:solidFill>
                <a:schemeClr val="bg1"/>
              </a:solidFill>
            </a:rPr>
            <a:t> </a:t>
          </a:r>
          <a:r>
            <a:rPr lang="en-US" sz="1600" dirty="0" err="1" smtClean="0">
              <a:solidFill>
                <a:schemeClr val="bg1"/>
              </a:solidFill>
            </a:rPr>
            <a:t>dan</a:t>
          </a:r>
          <a:r>
            <a:rPr lang="en-US" sz="1600" dirty="0" smtClean="0">
              <a:solidFill>
                <a:schemeClr val="bg1"/>
              </a:solidFill>
            </a:rPr>
            <a:t> </a:t>
          </a:r>
          <a:r>
            <a:rPr lang="en-US" sz="1600" dirty="0" err="1" smtClean="0">
              <a:solidFill>
                <a:schemeClr val="bg1"/>
              </a:solidFill>
            </a:rPr>
            <a:t>visioner</a:t>
          </a:r>
          <a:r>
            <a:rPr lang="en-US" sz="1600" dirty="0" smtClean="0">
              <a:solidFill>
                <a:schemeClr val="bg1"/>
              </a:solidFill>
            </a:rPr>
            <a:t>. </a:t>
          </a:r>
          <a:endParaRPr lang="en-US" sz="1600" dirty="0">
            <a:solidFill>
              <a:schemeClr val="bg1"/>
            </a:solidFill>
          </a:endParaRPr>
        </a:p>
      </dgm:t>
    </dgm:pt>
    <dgm:pt modelId="{CC9043EF-847E-41E5-9B93-CF7C524F0A89}" type="parTrans" cxnId="{B1AB733C-A6DC-4A6C-B491-8FD4FA862ED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61D06E6-3A22-4858-BC02-4CDA6EC0D68D}" type="sibTrans" cxnId="{B1AB733C-A6DC-4A6C-B491-8FD4FA862ED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3DBB98E-ACF0-4885-B5D9-A645FD471933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Guru </a:t>
          </a:r>
          <a:r>
            <a:rPr lang="en-US" dirty="0" err="1" smtClean="0">
              <a:solidFill>
                <a:schemeClr val="bg1"/>
              </a:solidFill>
            </a:rPr>
            <a:t>Berkualitas</a:t>
          </a:r>
          <a:r>
            <a:rPr lang="en-US" dirty="0" smtClean="0">
              <a:solidFill>
                <a:schemeClr val="bg1"/>
              </a:solidFill>
            </a:rPr>
            <a:t>:</a:t>
          </a:r>
          <a:endParaRPr lang="en-US" dirty="0">
            <a:solidFill>
              <a:schemeClr val="bg1"/>
            </a:solidFill>
          </a:endParaRPr>
        </a:p>
      </dgm:t>
    </dgm:pt>
    <dgm:pt modelId="{AA93D0CB-6DEE-4A33-9930-229CF8DD59C0}" type="parTrans" cxnId="{1C22E194-16EB-48E3-9877-DA08FB473E4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E7D02E-7744-423B-8011-68C6ADB1991A}" type="sibTrans" cxnId="{1C22E194-16EB-48E3-9877-DA08FB473E4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7F5EDA7-F230-46F7-9F8C-85EEEFAEB3A3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Merekrut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mempertahankan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mendukung</a:t>
          </a:r>
          <a:r>
            <a:rPr lang="en-US" sz="1200" dirty="0" smtClean="0">
              <a:solidFill>
                <a:schemeClr val="bg1"/>
              </a:solidFill>
            </a:rPr>
            <a:t> guru </a:t>
          </a:r>
          <a:r>
            <a:rPr lang="en-US" sz="1200" dirty="0" err="1" smtClean="0">
              <a:solidFill>
                <a:schemeClr val="bg1"/>
              </a:solidFill>
            </a:rPr>
            <a:t>berkualitas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tinggi</a:t>
          </a:r>
          <a:r>
            <a:rPr lang="en-US" sz="1200" dirty="0" smtClean="0">
              <a:solidFill>
                <a:schemeClr val="bg1"/>
              </a:solidFill>
            </a:rPr>
            <a:t>. </a:t>
          </a:r>
          <a:endParaRPr lang="en-US" sz="1200" dirty="0">
            <a:solidFill>
              <a:schemeClr val="bg1"/>
            </a:solidFill>
          </a:endParaRPr>
        </a:p>
      </dgm:t>
    </dgm:pt>
    <dgm:pt modelId="{B462785D-2ADD-42A4-8AE8-67203BF99DCC}" type="parTrans" cxnId="{C40EA7E7-87CF-4DD8-B301-1B1C903A8A0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87F9065-DD6A-47E1-86AA-8891DE8A6BE5}" type="sibTrans" cxnId="{C40EA7E7-87CF-4DD8-B301-1B1C903A8A0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A14E66F-D478-4E1E-852D-3C8E3193B8C1}">
      <dgm:prSet/>
      <dgm:spPr/>
      <dgm:t>
        <a:bodyPr/>
        <a:lstStyle/>
        <a:p>
          <a:pPr rtl="0"/>
          <a:r>
            <a:rPr lang="en-US" smtClean="0">
              <a:solidFill>
                <a:schemeClr val="bg1"/>
              </a:solidFill>
            </a:rPr>
            <a:t>Pengembangan kurikulum:</a:t>
          </a:r>
          <a:endParaRPr lang="en-US">
            <a:solidFill>
              <a:schemeClr val="bg1"/>
            </a:solidFill>
          </a:endParaRPr>
        </a:p>
      </dgm:t>
    </dgm:pt>
    <dgm:pt modelId="{BAC7BEDE-6AC5-4337-A1D9-006A16D57339}" type="parTrans" cxnId="{D487DBD8-D259-4C3F-A050-7F3B7229C43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249A35A-F1F6-41B1-919A-03562D115D1B}" type="sibTrans" cxnId="{D487DBD8-D259-4C3F-A050-7F3B7229C43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B16DB93-F20C-494E-BBA5-B46464B42B95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Mengembangkan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kurikulum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menyeluruh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relevan</a:t>
          </a:r>
          <a:endParaRPr lang="en-US" sz="1200" dirty="0">
            <a:solidFill>
              <a:schemeClr val="bg1"/>
            </a:solidFill>
          </a:endParaRPr>
        </a:p>
      </dgm:t>
    </dgm:pt>
    <dgm:pt modelId="{06F71ECE-FC5F-4536-A5C7-188718555110}" type="parTrans" cxnId="{564A7138-EEAD-4385-A014-876D19969C7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F18A520-8710-401F-A1FB-0BA1B05F4351}" type="sibTrans" cxnId="{564A7138-EEAD-4385-A014-876D19969C7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6EC0CD7-6FBE-4433-B00F-54BBD81D7B74}">
      <dgm:prSet/>
      <dgm:spPr/>
      <dgm:t>
        <a:bodyPr/>
        <a:lstStyle/>
        <a:p>
          <a:pPr rtl="0"/>
          <a:r>
            <a:rPr lang="en-US" dirty="0" err="1" smtClean="0">
              <a:solidFill>
                <a:schemeClr val="bg1"/>
              </a:solidFill>
            </a:rPr>
            <a:t>Pendekatan</a:t>
          </a:r>
          <a:r>
            <a:rPr lang="en-US" dirty="0" smtClean="0">
              <a:solidFill>
                <a:schemeClr val="bg1"/>
              </a:solidFill>
            </a:rPr>
            <a:t> yang </a:t>
          </a:r>
          <a:r>
            <a:rPr lang="en-US" dirty="0" err="1" smtClean="0">
              <a:solidFill>
                <a:schemeClr val="bg1"/>
              </a:solidFill>
            </a:rPr>
            <a:t>Berpusat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pada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Siswa</a:t>
          </a:r>
          <a:r>
            <a:rPr lang="en-US" dirty="0" smtClean="0">
              <a:solidFill>
                <a:schemeClr val="bg1"/>
              </a:solidFill>
            </a:rPr>
            <a:t>:</a:t>
          </a:r>
          <a:endParaRPr lang="en-US" dirty="0">
            <a:solidFill>
              <a:schemeClr val="bg1"/>
            </a:solidFill>
          </a:endParaRPr>
        </a:p>
      </dgm:t>
    </dgm:pt>
    <dgm:pt modelId="{EB40F00D-36BF-42AB-8304-5E2F032DFC6A}" type="parTrans" cxnId="{2FFFF77F-A9B6-4853-B467-C49F0B66AB2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E62C237-870E-4145-BD91-2AC43B24B492}" type="sibTrans" cxnId="{2FFFF77F-A9B6-4853-B467-C49F0B66AB2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878A94A-C371-4E17-8FBC-DA0316FEDEDF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Memprioritaskan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kebutuhan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siswa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dalam</a:t>
          </a:r>
          <a:r>
            <a:rPr lang="en-US" sz="1200" dirty="0" smtClean="0">
              <a:solidFill>
                <a:schemeClr val="bg1"/>
              </a:solidFill>
            </a:rPr>
            <a:t> proses </a:t>
          </a:r>
          <a:r>
            <a:rPr lang="en-US" sz="1200" dirty="0" err="1" smtClean="0">
              <a:solidFill>
                <a:schemeClr val="bg1"/>
              </a:solidFill>
            </a:rPr>
            <a:t>pengambilan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keputusan</a:t>
          </a:r>
          <a:r>
            <a:rPr lang="en-US" sz="1200" dirty="0" smtClean="0">
              <a:solidFill>
                <a:schemeClr val="bg1"/>
              </a:solidFill>
            </a:rPr>
            <a:t>. </a:t>
          </a:r>
          <a:endParaRPr lang="en-US" sz="1200" dirty="0">
            <a:solidFill>
              <a:schemeClr val="bg1"/>
            </a:solidFill>
          </a:endParaRPr>
        </a:p>
      </dgm:t>
    </dgm:pt>
    <dgm:pt modelId="{B48FEB10-B889-48E1-A748-CBC5C287EA22}" type="parTrans" cxnId="{AE4D91B7-0AC7-4B53-8DC5-9D80EDE00D9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5C1CB78-6081-4E56-8566-233429EC2DCB}" type="sibTrans" cxnId="{AE4D91B7-0AC7-4B53-8DC5-9D80EDE00D9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126DF13-4619-4FAE-B3FC-13106113FB83}">
      <dgm:prSet/>
      <dgm:spPr/>
      <dgm:t>
        <a:bodyPr/>
        <a:lstStyle/>
        <a:p>
          <a:pPr rtl="0"/>
          <a:r>
            <a:rPr lang="en-US" smtClean="0">
              <a:solidFill>
                <a:schemeClr val="bg1"/>
              </a:solidFill>
            </a:rPr>
            <a:t>Strategi Pengajaran yang Efektif:</a:t>
          </a:r>
          <a:endParaRPr lang="en-US">
            <a:solidFill>
              <a:schemeClr val="bg1"/>
            </a:solidFill>
          </a:endParaRPr>
        </a:p>
      </dgm:t>
    </dgm:pt>
    <dgm:pt modelId="{B82261F1-8DB7-447E-A046-F79895B2AAF5}" type="parTrans" cxnId="{A870F8F9-CB43-43CB-BFD7-07379293333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965D1EC-4ED0-4D2A-8DD1-7C66FD990759}" type="sibTrans" cxnId="{A870F8F9-CB43-43CB-BFD7-07379293333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BE05575-8112-4DE6-9980-73D0B2C994D8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Mendorong</a:t>
          </a:r>
          <a:r>
            <a:rPr lang="en-US" sz="1200" dirty="0" smtClean="0">
              <a:solidFill>
                <a:schemeClr val="bg1"/>
              </a:solidFill>
            </a:rPr>
            <a:t> guru </a:t>
          </a:r>
          <a:r>
            <a:rPr lang="en-US" sz="1200" dirty="0" err="1" smtClean="0">
              <a:solidFill>
                <a:schemeClr val="bg1"/>
              </a:solidFill>
            </a:rPr>
            <a:t>untuk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menggunakan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berbagai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strategi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pengajaran</a:t>
          </a:r>
          <a:r>
            <a:rPr lang="en-US" sz="1200" dirty="0" smtClean="0">
              <a:solidFill>
                <a:schemeClr val="bg1"/>
              </a:solidFill>
            </a:rPr>
            <a:t> yang </a:t>
          </a:r>
          <a:r>
            <a:rPr lang="en-US" sz="1200" dirty="0" err="1" smtClean="0">
              <a:solidFill>
                <a:schemeClr val="bg1"/>
              </a:solidFill>
            </a:rPr>
            <a:t>efektif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endParaRPr lang="en-US" sz="1200" dirty="0">
            <a:solidFill>
              <a:schemeClr val="bg1"/>
            </a:solidFill>
          </a:endParaRPr>
        </a:p>
      </dgm:t>
    </dgm:pt>
    <dgm:pt modelId="{A020A4A7-3060-416B-81BE-5DCC3478F1A5}" type="parTrans" cxnId="{10B50CB9-5CE7-4773-802E-361933DCFA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C8CC44E-56D5-4976-B5EF-5B260BFEE617}" type="sibTrans" cxnId="{10B50CB9-5CE7-4773-802E-361933DCFA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5F55D59-BFCC-41E8-92E7-837F42460BB0}">
      <dgm:prSet/>
      <dgm:spPr/>
      <dgm:t>
        <a:bodyPr/>
        <a:lstStyle/>
        <a:p>
          <a:pPr rtl="0"/>
          <a:r>
            <a:rPr lang="en-US" smtClean="0">
              <a:solidFill>
                <a:schemeClr val="bg1"/>
              </a:solidFill>
            </a:rPr>
            <a:t>Pengambilan Keputusan Berdasarkan Data:</a:t>
          </a:r>
          <a:endParaRPr lang="en-US">
            <a:solidFill>
              <a:schemeClr val="bg1"/>
            </a:solidFill>
          </a:endParaRPr>
        </a:p>
      </dgm:t>
    </dgm:pt>
    <dgm:pt modelId="{93BAD14B-7449-4F4A-8381-654A2228CA93}" type="parTrans" cxnId="{0A7C0C17-67A7-49A2-8FB8-F54CA8C803A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157BD92-7A54-4E48-A62A-4867454860B8}" type="sibTrans" cxnId="{0A7C0C17-67A7-49A2-8FB8-F54CA8C803A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6C8406C-C505-4644-B325-D29E8179B10F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Memanfaatkan</a:t>
          </a:r>
          <a:r>
            <a:rPr lang="en-US" sz="1200" dirty="0" smtClean="0">
              <a:solidFill>
                <a:schemeClr val="bg1"/>
              </a:solidFill>
            </a:rPr>
            <a:t> data </a:t>
          </a:r>
          <a:r>
            <a:rPr lang="en-US" sz="1200" dirty="0" err="1" smtClean="0">
              <a:solidFill>
                <a:schemeClr val="bg1"/>
              </a:solidFill>
            </a:rPr>
            <a:t>untuk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menginformasikan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keputusan</a:t>
          </a:r>
          <a:r>
            <a:rPr lang="en-US" sz="1200" dirty="0" smtClean="0">
              <a:solidFill>
                <a:schemeClr val="bg1"/>
              </a:solidFill>
            </a:rPr>
            <a:t> di </a:t>
          </a:r>
          <a:r>
            <a:rPr lang="en-US" sz="1200" dirty="0" err="1" smtClean="0">
              <a:solidFill>
                <a:schemeClr val="bg1"/>
              </a:solidFill>
            </a:rPr>
            <a:t>tingkat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sekolah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kelas</a:t>
          </a:r>
          <a:r>
            <a:rPr lang="en-US" sz="1200" dirty="0" smtClean="0">
              <a:solidFill>
                <a:schemeClr val="bg1"/>
              </a:solidFill>
            </a:rPr>
            <a:t>. </a:t>
          </a:r>
          <a:endParaRPr lang="en-US" sz="1200" dirty="0">
            <a:solidFill>
              <a:schemeClr val="bg1"/>
            </a:solidFill>
          </a:endParaRPr>
        </a:p>
      </dgm:t>
    </dgm:pt>
    <dgm:pt modelId="{C02D92B2-22B7-43B6-AD8F-0681391D91D4}" type="parTrans" cxnId="{A131D961-A39A-4EC7-9066-8A3A2540F37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5602059-9718-4C36-B0FD-11E56F834128}" type="sibTrans" cxnId="{A131D961-A39A-4EC7-9066-8A3A2540F37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5F48356-6C1C-49C4-8FDD-09B56664A706}">
      <dgm:prSet/>
      <dgm:spPr/>
      <dgm:t>
        <a:bodyPr/>
        <a:lstStyle/>
        <a:p>
          <a:pPr rtl="0"/>
          <a:r>
            <a:rPr lang="en-US" smtClean="0">
              <a:solidFill>
                <a:schemeClr val="bg1"/>
              </a:solidFill>
            </a:rPr>
            <a:t>Keterlibatan Orang Tua dan Masyarakat:</a:t>
          </a:r>
          <a:endParaRPr lang="en-US">
            <a:solidFill>
              <a:schemeClr val="bg1"/>
            </a:solidFill>
          </a:endParaRPr>
        </a:p>
      </dgm:t>
    </dgm:pt>
    <dgm:pt modelId="{FEB07252-85A2-4FC3-83A6-E9FCF8EFE79E}" type="parTrans" cxnId="{1277FE0E-95FA-449F-A7DB-0050221E3D6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76384D3-AD61-454A-9F0C-1873A0147E29}" type="sibTrans" cxnId="{1277FE0E-95FA-449F-A7DB-0050221E3D6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CA3BEB2-0A63-42DA-8AF1-D2A52C518F65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Membina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hubungan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positif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dengan</a:t>
          </a:r>
          <a:r>
            <a:rPr lang="en-US" sz="1200" dirty="0" smtClean="0">
              <a:solidFill>
                <a:schemeClr val="bg1"/>
              </a:solidFill>
            </a:rPr>
            <a:t> orang </a:t>
          </a:r>
          <a:r>
            <a:rPr lang="en-US" sz="1200" dirty="0" err="1" smtClean="0">
              <a:solidFill>
                <a:schemeClr val="bg1"/>
              </a:solidFill>
            </a:rPr>
            <a:t>tua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masyarakat</a:t>
          </a:r>
          <a:r>
            <a:rPr lang="en-US" sz="1200" dirty="0" smtClean="0">
              <a:solidFill>
                <a:schemeClr val="bg1"/>
              </a:solidFill>
            </a:rPr>
            <a:t>. </a:t>
          </a:r>
          <a:endParaRPr lang="en-US" sz="1200" dirty="0">
            <a:solidFill>
              <a:schemeClr val="bg1"/>
            </a:solidFill>
          </a:endParaRPr>
        </a:p>
      </dgm:t>
    </dgm:pt>
    <dgm:pt modelId="{3A5611C5-0973-444A-9FCE-7845FD98A6F3}" type="parTrans" cxnId="{3A0C00AF-C0EF-4EB0-964D-CD7504AB80A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C717BE8-3382-4CEC-B1B8-208D427A2AD1}" type="sibTrans" cxnId="{3A0C00AF-C0EF-4EB0-964D-CD7504AB80A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E5701FF-38C7-4C46-9A27-604994F41DB9}">
      <dgm:prSet/>
      <dgm:spPr/>
      <dgm:t>
        <a:bodyPr/>
        <a:lstStyle/>
        <a:p>
          <a:pPr rtl="0"/>
          <a:r>
            <a:rPr lang="en-US" smtClean="0">
              <a:solidFill>
                <a:schemeClr val="bg1"/>
              </a:solidFill>
            </a:rPr>
            <a:t>Lingkungan yang Aman dan Mendukung:</a:t>
          </a:r>
          <a:endParaRPr lang="en-US">
            <a:solidFill>
              <a:schemeClr val="bg1"/>
            </a:solidFill>
          </a:endParaRPr>
        </a:p>
      </dgm:t>
    </dgm:pt>
    <dgm:pt modelId="{768FE271-D39F-4870-9EBB-2174E0E29CAC}" type="parTrans" cxnId="{CCF2F3D0-8196-45E6-8192-E36E44D6C71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7094225-5AE1-45A8-9E37-F90E338FE2A6}" type="sibTrans" cxnId="{CCF2F3D0-8196-45E6-8192-E36E44D6C71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FE46395-23B5-4FAD-B7C8-2314FCE6E935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Pastikan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lingkungan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sekolah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aman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mendukung</a:t>
          </a:r>
          <a:r>
            <a:rPr lang="en-US" sz="1200" dirty="0" smtClean="0">
              <a:solidFill>
                <a:schemeClr val="bg1"/>
              </a:solidFill>
            </a:rPr>
            <a:t>. </a:t>
          </a:r>
          <a:endParaRPr lang="en-US" sz="1200" dirty="0">
            <a:solidFill>
              <a:schemeClr val="bg1"/>
            </a:solidFill>
          </a:endParaRPr>
        </a:p>
      </dgm:t>
    </dgm:pt>
    <dgm:pt modelId="{E1CD108E-0001-42F7-B027-FFB176981D45}" type="parTrans" cxnId="{1D5181FB-27EB-410E-A923-44FC3596004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27CF9BF-6A5E-4626-BDA6-B20050F1EDA4}" type="sibTrans" cxnId="{1D5181FB-27EB-410E-A923-44FC3596004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6F19176-05D7-4390-86F2-9BD1EBD30F0B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Pimpinan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memberikan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arahan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jelas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menetapkan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harapan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tinggi</a:t>
          </a:r>
          <a:r>
            <a:rPr lang="en-US" sz="1200" dirty="0" smtClean="0">
              <a:solidFill>
                <a:schemeClr val="bg1"/>
              </a:solidFill>
            </a:rPr>
            <a:t>,</a:t>
          </a:r>
          <a:endParaRPr lang="en-US" sz="1200" dirty="0">
            <a:solidFill>
              <a:schemeClr val="bg1"/>
            </a:solidFill>
          </a:endParaRPr>
        </a:p>
      </dgm:t>
    </dgm:pt>
    <dgm:pt modelId="{9643B871-3992-42A2-9EE6-7D16E435ADF6}" type="parTrans" cxnId="{C36F6B70-B716-4615-97F5-D3C76D17CD3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F72CDFC-F606-4322-8483-0AE0EF421A20}" type="sibTrans" cxnId="{C36F6B70-B716-4615-97F5-D3C76D17CD3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DDBB2E0-2042-4116-9931-4FCFAADAB7B4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Menciptakan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budaya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sekolah</a:t>
          </a:r>
          <a:r>
            <a:rPr lang="en-US" sz="1200" dirty="0" smtClean="0">
              <a:solidFill>
                <a:schemeClr val="bg1"/>
              </a:solidFill>
            </a:rPr>
            <a:t> yang </a:t>
          </a:r>
          <a:r>
            <a:rPr lang="en-US" sz="1200" dirty="0" err="1" smtClean="0">
              <a:solidFill>
                <a:schemeClr val="bg1"/>
              </a:solidFill>
            </a:rPr>
            <a:t>positif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inklusif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D78CF3E5-ECE6-4725-B8A2-3B897BC956E1}" type="parTrans" cxnId="{F5CBE6D3-7CCC-496D-95CA-9A20DB63AB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663B02-0016-4725-90DD-8EB563BD9444}" type="sibTrans" cxnId="{F5CBE6D3-7CCC-496D-95CA-9A20DB63AB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17BCD3F-3673-44CF-973B-EFAB7F664B5B}">
      <dgm:prSet custT="1"/>
      <dgm:spPr/>
      <dgm:t>
        <a:bodyPr/>
        <a:lstStyle/>
        <a:p>
          <a:pPr rtl="0"/>
          <a:r>
            <a:rPr lang="en-US" sz="1100" dirty="0" err="1" smtClean="0">
              <a:solidFill>
                <a:schemeClr val="bg1"/>
              </a:solidFill>
            </a:rPr>
            <a:t>Menawarkan</a:t>
          </a:r>
          <a:r>
            <a:rPr lang="en-US" sz="1100" dirty="0" smtClean="0">
              <a:solidFill>
                <a:schemeClr val="bg1"/>
              </a:solidFill>
            </a:rPr>
            <a:t>  </a:t>
          </a:r>
          <a:r>
            <a:rPr lang="en-US" sz="1100" dirty="0" err="1" smtClean="0">
              <a:solidFill>
                <a:schemeClr val="bg1"/>
              </a:solidFill>
            </a:rPr>
            <a:t>pengembangan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profesional</a:t>
          </a:r>
          <a:r>
            <a:rPr lang="en-US" sz="1100" dirty="0" smtClean="0">
              <a:solidFill>
                <a:schemeClr val="bg1"/>
              </a:solidFill>
            </a:rPr>
            <a:t>, program </a:t>
          </a:r>
          <a:r>
            <a:rPr lang="en-US" sz="1100" dirty="0" err="1" smtClean="0">
              <a:solidFill>
                <a:schemeClr val="bg1"/>
              </a:solidFill>
            </a:rPr>
            <a:t>bimbingan</a:t>
          </a:r>
          <a:r>
            <a:rPr lang="en-US" sz="1100" dirty="0" smtClean="0">
              <a:solidFill>
                <a:schemeClr val="bg1"/>
              </a:solidFill>
            </a:rPr>
            <a:t>, </a:t>
          </a:r>
          <a:r>
            <a:rPr lang="en-US" sz="1100" dirty="0" err="1" smtClean="0">
              <a:solidFill>
                <a:schemeClr val="bg1"/>
              </a:solidFill>
            </a:rPr>
            <a:t>dan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pengakuan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atas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kinerja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luar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biasa</a:t>
          </a:r>
          <a:r>
            <a:rPr lang="en-US" sz="1100" dirty="0" smtClean="0">
              <a:solidFill>
                <a:schemeClr val="bg1"/>
              </a:solidFill>
            </a:rPr>
            <a:t>.</a:t>
          </a:r>
          <a:endParaRPr lang="en-US" sz="1100" dirty="0">
            <a:solidFill>
              <a:schemeClr val="bg1"/>
            </a:solidFill>
          </a:endParaRPr>
        </a:p>
      </dgm:t>
    </dgm:pt>
    <dgm:pt modelId="{68DC40AA-77F6-45E3-8D15-3A9CC5972140}" type="parTrans" cxnId="{56685FF6-EC7F-4E98-BADD-6773BA4E663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5CBEC7B-F673-4059-BEF9-3DA45661A4C3}" type="sibTrans" cxnId="{56685FF6-EC7F-4E98-BADD-6773BA4E663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310BAFB-9F42-47E5-A8E0-17FCEAE0C35F}">
      <dgm:prSet custT="1"/>
      <dgm:spPr/>
      <dgm:t>
        <a:bodyPr/>
        <a:lstStyle/>
        <a:p>
          <a:pPr rtl="0"/>
          <a:r>
            <a:rPr lang="en-US" sz="1100" dirty="0" err="1" smtClean="0">
              <a:solidFill>
                <a:schemeClr val="bg1"/>
              </a:solidFill>
            </a:rPr>
            <a:t>Memenuhi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standar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pendidikan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dan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mempersiapkan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siswa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sukses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masa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depan</a:t>
          </a:r>
          <a:r>
            <a:rPr lang="en-US" sz="1100" dirty="0" smtClean="0">
              <a:solidFill>
                <a:schemeClr val="bg1"/>
              </a:solidFill>
            </a:rPr>
            <a:t>. </a:t>
          </a:r>
          <a:endParaRPr lang="en-US" sz="1100" dirty="0">
            <a:solidFill>
              <a:schemeClr val="bg1"/>
            </a:solidFill>
          </a:endParaRPr>
        </a:p>
      </dgm:t>
    </dgm:pt>
    <dgm:pt modelId="{81761CAC-C5A8-49C6-9A8A-F7EA42F2C83D}" type="parTrans" cxnId="{91516E43-60F7-4336-8CA2-24599E2665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D8EC8A9-9895-42BC-B571-7FA67566E03C}" type="sibTrans" cxnId="{91516E43-60F7-4336-8CA2-24599E2665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FCCC3B-CA33-40A2-9F1E-937CE3201951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Tinjau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perbarui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kurikulum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secara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teratur</a:t>
          </a:r>
          <a:r>
            <a:rPr lang="en-US" sz="1200" dirty="0" smtClean="0">
              <a:solidFill>
                <a:schemeClr val="bg1"/>
              </a:solidFill>
            </a:rPr>
            <a:t> agar </a:t>
          </a:r>
          <a:r>
            <a:rPr lang="en-US" sz="1200" dirty="0" err="1" smtClean="0">
              <a:solidFill>
                <a:schemeClr val="bg1"/>
              </a:solidFill>
            </a:rPr>
            <a:t>selalu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terkini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EB98059C-5FA9-4C15-ABD3-3F6593454B74}" type="parTrans" cxnId="{4B086555-A043-4E61-AE93-32104A8111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75FE439-CD25-4A52-AE60-40544BB225D2}" type="sibTrans" cxnId="{4B086555-A043-4E61-AE93-32104A8111A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7450238-7DE3-4B13-8442-0A28F2DFF179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Ciptakan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lingkungan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belajar</a:t>
          </a:r>
          <a:r>
            <a:rPr lang="en-US" sz="1200" dirty="0" smtClean="0">
              <a:solidFill>
                <a:schemeClr val="bg1"/>
              </a:solidFill>
            </a:rPr>
            <a:t> yang </a:t>
          </a:r>
          <a:r>
            <a:rPr lang="en-US" sz="1200" dirty="0" err="1" smtClean="0">
              <a:solidFill>
                <a:schemeClr val="bg1"/>
              </a:solidFill>
            </a:rPr>
            <a:t>berpusat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pada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siswa</a:t>
          </a:r>
          <a:r>
            <a:rPr lang="en-US" sz="1200" dirty="0" smtClean="0">
              <a:solidFill>
                <a:schemeClr val="bg1"/>
              </a:solidFill>
            </a:rPr>
            <a:t> yang </a:t>
          </a:r>
          <a:r>
            <a:rPr lang="en-US" sz="1200" dirty="0" err="1" smtClean="0">
              <a:solidFill>
                <a:schemeClr val="bg1"/>
              </a:solidFill>
            </a:rPr>
            <a:t>melayani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beragam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gaya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kemampuan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belajar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10F1F840-3951-4369-9957-A4D017CBD04E}" type="parTrans" cxnId="{E49EC3A8-A7EF-4C43-A1EC-93D97A6372C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B0BBF6C-8B28-4215-BF79-6B6C515F6591}" type="sibTrans" cxnId="{E49EC3A8-A7EF-4C43-A1EC-93D97A6372C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587BA2-8A46-433B-A7BD-E0527C40CD0E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Pengajaran</a:t>
          </a:r>
          <a:r>
            <a:rPr lang="en-US" sz="1200" dirty="0" smtClean="0">
              <a:solidFill>
                <a:schemeClr val="bg1"/>
              </a:solidFill>
            </a:rPr>
            <a:t> yang </a:t>
          </a:r>
          <a:r>
            <a:rPr lang="en-US" sz="1200" dirty="0" err="1" smtClean="0">
              <a:solidFill>
                <a:schemeClr val="bg1"/>
              </a:solidFill>
            </a:rPr>
            <a:t>berbeda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integrasi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teknologi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pengalaman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belajar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langsung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76688D13-9F13-4ECA-AB17-883287BD41B6}" type="parTrans" cxnId="{FE07BCF4-3F55-4868-8BF8-2C4D1C45398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202EC30-6281-431E-8759-180C4D83864D}" type="sibTrans" cxnId="{FE07BCF4-3F55-4868-8BF8-2C4D1C45398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23DCC3B-3677-40CE-8EAB-1E8D4D7D2FFB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Nilai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kinerja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siswa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secara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teratur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gunakan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hasilnya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untuk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menyesuaikan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metode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intervensi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pengajaran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E7BAC93A-1FD1-48C8-A963-807AE0A2BD2C}" type="parTrans" cxnId="{99A7C539-279C-4A03-A4D7-682E764550D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E743946-88C2-43EC-AF68-F0750B00637D}" type="sibTrans" cxnId="{99A7C539-279C-4A03-A4D7-682E764550D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9074C18-9641-4336-B5E6-8380DB313653}">
      <dgm:prSet custT="1"/>
      <dgm:spPr/>
      <dgm:t>
        <a:bodyPr/>
        <a:lstStyle/>
        <a:p>
          <a:pPr rtl="0"/>
          <a:r>
            <a:rPr lang="en-US" sz="1100" dirty="0" err="1" smtClean="0">
              <a:solidFill>
                <a:schemeClr val="bg1"/>
              </a:solidFill>
            </a:rPr>
            <a:t>Selalu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berikan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informasi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kepada</a:t>
          </a:r>
          <a:r>
            <a:rPr lang="en-US" sz="1100" dirty="0" smtClean="0">
              <a:solidFill>
                <a:schemeClr val="bg1"/>
              </a:solidFill>
            </a:rPr>
            <a:t> orang </a:t>
          </a:r>
          <a:r>
            <a:rPr lang="en-US" sz="1100" dirty="0" err="1" smtClean="0">
              <a:solidFill>
                <a:schemeClr val="bg1"/>
              </a:solidFill>
            </a:rPr>
            <a:t>tua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tentang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kemajuan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anak</a:t>
          </a:r>
          <a:r>
            <a:rPr lang="en-US" sz="1100" dirty="0" smtClean="0">
              <a:solidFill>
                <a:schemeClr val="bg1"/>
              </a:solidFill>
            </a:rPr>
            <a:t> </a:t>
          </a:r>
          <a:r>
            <a:rPr lang="en-US" sz="1100" dirty="0" err="1" smtClean="0">
              <a:solidFill>
                <a:schemeClr val="bg1"/>
              </a:solidFill>
            </a:rPr>
            <a:t>mereka</a:t>
          </a:r>
          <a:r>
            <a:rPr lang="en-US" sz="1100" dirty="0" smtClean="0">
              <a:solidFill>
                <a:schemeClr val="bg1"/>
              </a:solidFill>
            </a:rPr>
            <a:t>, </a:t>
          </a:r>
          <a:endParaRPr lang="en-US" sz="1100" dirty="0">
            <a:solidFill>
              <a:schemeClr val="bg1"/>
            </a:solidFill>
          </a:endParaRPr>
        </a:p>
      </dgm:t>
    </dgm:pt>
    <dgm:pt modelId="{B85970EF-8263-4CC7-A77C-95BCE8EFF2B4}" type="parTrans" cxnId="{7FB3FD2A-9DED-4103-A98C-77A586FE07B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0BECA3A-51DC-48C1-9667-E0EC2E5215F6}" type="sibTrans" cxnId="{7FB3FD2A-9DED-4103-A98C-77A586FE07B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001AC5E-61DB-46D9-B325-1FD038E693EC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libatkan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dalam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kegiatan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sekolah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cari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dukungan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masyarakat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2ECBC52D-FE53-4BCF-816B-1BB68632EB33}" type="parTrans" cxnId="{679654F6-2E63-400F-BE80-283DA5C1FD4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1D1459A-870D-4A11-80CE-8E596CB0E23D}" type="sibTrans" cxnId="{679654F6-2E63-400F-BE80-283DA5C1FD4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5B7F4C7-AA0C-4B89-8C43-7E653EA4ABF1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Melaksanakan</a:t>
          </a:r>
          <a:r>
            <a:rPr lang="en-US" sz="1200" dirty="0" smtClean="0">
              <a:solidFill>
                <a:schemeClr val="bg1"/>
              </a:solidFill>
            </a:rPr>
            <a:t> program anti-</a:t>
          </a:r>
          <a:r>
            <a:rPr lang="en-US" sz="1200" dirty="0" err="1" smtClean="0">
              <a:solidFill>
                <a:schemeClr val="bg1"/>
              </a:solidFill>
            </a:rPr>
            <a:t>intimidasi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endParaRPr lang="en-US" sz="1200" dirty="0">
            <a:solidFill>
              <a:schemeClr val="bg1"/>
            </a:solidFill>
          </a:endParaRPr>
        </a:p>
      </dgm:t>
    </dgm:pt>
    <dgm:pt modelId="{1106420C-2F6B-456E-ABE4-35A602529A6E}" type="parTrans" cxnId="{8C06ACF8-AEB8-4243-A40E-239656CDD1A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E338652-9FE0-47C2-8D33-370ADE6AF10A}" type="sibTrans" cxnId="{8C06ACF8-AEB8-4243-A40E-239656CDD1A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96913B1-D016-43E2-BC4B-85068B9F797B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Mendorong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perilaku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positif</a:t>
          </a:r>
          <a:r>
            <a:rPr lang="en-US" sz="1200" dirty="0" smtClean="0">
              <a:solidFill>
                <a:schemeClr val="bg1"/>
              </a:solidFill>
            </a:rPr>
            <a:t>, </a:t>
          </a:r>
          <a:r>
            <a:rPr lang="en-US" sz="1200" dirty="0" err="1" smtClean="0">
              <a:solidFill>
                <a:schemeClr val="bg1"/>
              </a:solidFill>
            </a:rPr>
            <a:t>dan</a:t>
          </a:r>
          <a:endParaRPr lang="en-US" sz="1200" dirty="0">
            <a:solidFill>
              <a:schemeClr val="bg1"/>
            </a:solidFill>
          </a:endParaRPr>
        </a:p>
      </dgm:t>
    </dgm:pt>
    <dgm:pt modelId="{79A0FB52-16F9-4D06-9CEB-0FDDA97FBCE6}" type="parTrans" cxnId="{2A254E7B-8418-404E-8E1A-740B9932DBE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C787BFC-3E2A-40F2-A1E3-A884434762C0}" type="sibTrans" cxnId="{2A254E7B-8418-404E-8E1A-740B9932DBE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E06E4D3-B750-40F5-8CE5-92DC9C8AF636}">
      <dgm:prSet custT="1"/>
      <dgm:spPr/>
      <dgm:t>
        <a:bodyPr/>
        <a:lstStyle/>
        <a:p>
          <a:pPr rtl="0"/>
          <a:r>
            <a:rPr lang="en-US" sz="1200" dirty="0" err="1" smtClean="0">
              <a:solidFill>
                <a:schemeClr val="bg1"/>
              </a:solidFill>
            </a:rPr>
            <a:t>Memberikan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layanan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konseling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bagi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siswa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sesuai</a:t>
          </a:r>
          <a:r>
            <a:rPr lang="en-US" sz="1200" dirty="0" smtClean="0">
              <a:solidFill>
                <a:schemeClr val="bg1"/>
              </a:solidFill>
            </a:rPr>
            <a:t> </a:t>
          </a:r>
          <a:r>
            <a:rPr lang="en-US" sz="1200" dirty="0" err="1" smtClean="0">
              <a:solidFill>
                <a:schemeClr val="bg1"/>
              </a:solidFill>
            </a:rPr>
            <a:t>kebutuhan</a:t>
          </a:r>
          <a:r>
            <a:rPr lang="en-US" sz="1200" dirty="0" smtClean="0">
              <a:solidFill>
                <a:schemeClr val="bg1"/>
              </a:solidFill>
            </a:rPr>
            <a:t>.</a:t>
          </a:r>
          <a:endParaRPr lang="en-US" sz="1200" dirty="0">
            <a:solidFill>
              <a:schemeClr val="bg1"/>
            </a:solidFill>
          </a:endParaRPr>
        </a:p>
      </dgm:t>
    </dgm:pt>
    <dgm:pt modelId="{2465F8AB-66D6-4FF9-8B8C-7686B11A87F5}" type="parTrans" cxnId="{9F6045FC-41F3-4E77-972D-A0362904773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14CF110-2398-4DB9-A074-A7EC41DADDB0}" type="sibTrans" cxnId="{9F6045FC-41F3-4E77-972D-A0362904773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E6AB6B9-4A8B-4F0F-8880-C0FD9E35F2F7}" type="pres">
      <dgm:prSet presAssocID="{341A9742-5F28-466D-866A-666B6532610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648362D-293A-48A6-A1E6-1CC6B619D6E2}" type="pres">
      <dgm:prSet presAssocID="{FAB625A8-415D-420A-93C8-D5F35A65659D}" presName="thickLine" presStyleLbl="alignNode1" presStyleIdx="0" presStyleCnt="1"/>
      <dgm:spPr/>
    </dgm:pt>
    <dgm:pt modelId="{1B7E605B-A32E-46BF-8E43-31A24798331B}" type="pres">
      <dgm:prSet presAssocID="{FAB625A8-415D-420A-93C8-D5F35A65659D}" presName="horz1" presStyleCnt="0"/>
      <dgm:spPr/>
    </dgm:pt>
    <dgm:pt modelId="{63257628-994A-45F6-9601-50D76472D4F2}" type="pres">
      <dgm:prSet presAssocID="{FAB625A8-415D-420A-93C8-D5F35A65659D}" presName="tx1" presStyleLbl="revTx" presStyleIdx="0" presStyleCnt="30"/>
      <dgm:spPr/>
      <dgm:t>
        <a:bodyPr/>
        <a:lstStyle/>
        <a:p>
          <a:endParaRPr lang="en-US"/>
        </a:p>
      </dgm:t>
    </dgm:pt>
    <dgm:pt modelId="{A91D5553-33EC-4972-8688-63F6A435173D}" type="pres">
      <dgm:prSet presAssocID="{FAB625A8-415D-420A-93C8-D5F35A65659D}" presName="vert1" presStyleCnt="0"/>
      <dgm:spPr/>
    </dgm:pt>
    <dgm:pt modelId="{52FF34B6-B5C9-4941-8D24-E4837D726654}" type="pres">
      <dgm:prSet presAssocID="{9953B5F6-76FF-4081-AD9D-6C6A243F459D}" presName="vertSpace2a" presStyleCnt="0"/>
      <dgm:spPr/>
    </dgm:pt>
    <dgm:pt modelId="{026D0E7F-54D7-4FAD-A1CE-7B14B7DBE887}" type="pres">
      <dgm:prSet presAssocID="{9953B5F6-76FF-4081-AD9D-6C6A243F459D}" presName="horz2" presStyleCnt="0"/>
      <dgm:spPr/>
    </dgm:pt>
    <dgm:pt modelId="{262B0E03-08FD-4BF9-9CF6-3AB0235B9EBA}" type="pres">
      <dgm:prSet presAssocID="{9953B5F6-76FF-4081-AD9D-6C6A243F459D}" presName="horzSpace2" presStyleCnt="0"/>
      <dgm:spPr/>
    </dgm:pt>
    <dgm:pt modelId="{B451D7F6-2F3F-4A04-9D58-150D615AFB2D}" type="pres">
      <dgm:prSet presAssocID="{9953B5F6-76FF-4081-AD9D-6C6A243F459D}" presName="tx2" presStyleLbl="revTx" presStyleIdx="1" presStyleCnt="30"/>
      <dgm:spPr/>
      <dgm:t>
        <a:bodyPr/>
        <a:lstStyle/>
        <a:p>
          <a:endParaRPr lang="en-US"/>
        </a:p>
      </dgm:t>
    </dgm:pt>
    <dgm:pt modelId="{3D906BE8-17A9-477E-A779-1DBF8B09B744}" type="pres">
      <dgm:prSet presAssocID="{9953B5F6-76FF-4081-AD9D-6C6A243F459D}" presName="vert2" presStyleCnt="0"/>
      <dgm:spPr/>
    </dgm:pt>
    <dgm:pt modelId="{F3042A04-FB90-4E19-A20A-920742618662}" type="pres">
      <dgm:prSet presAssocID="{357890BC-1FFA-425E-90F6-CEA83698B34E}" presName="horz3" presStyleCnt="0"/>
      <dgm:spPr/>
    </dgm:pt>
    <dgm:pt modelId="{A2CF6664-F8D7-4C41-9744-97E1DCAA3B69}" type="pres">
      <dgm:prSet presAssocID="{357890BC-1FFA-425E-90F6-CEA83698B34E}" presName="horzSpace3" presStyleCnt="0"/>
      <dgm:spPr/>
    </dgm:pt>
    <dgm:pt modelId="{3EF2949A-FB08-4349-A5DA-32B7E2377C1C}" type="pres">
      <dgm:prSet presAssocID="{357890BC-1FFA-425E-90F6-CEA83698B34E}" presName="tx3" presStyleLbl="revTx" presStyleIdx="2" presStyleCnt="30"/>
      <dgm:spPr/>
      <dgm:t>
        <a:bodyPr/>
        <a:lstStyle/>
        <a:p>
          <a:endParaRPr lang="en-US"/>
        </a:p>
      </dgm:t>
    </dgm:pt>
    <dgm:pt modelId="{316B7B78-A99E-4BD0-94B9-061334EEF973}" type="pres">
      <dgm:prSet presAssocID="{357890BC-1FFA-425E-90F6-CEA83698B34E}" presName="vert3" presStyleCnt="0"/>
      <dgm:spPr/>
    </dgm:pt>
    <dgm:pt modelId="{0D96BB53-D479-4E41-9B90-E2D12526EB15}" type="pres">
      <dgm:prSet presAssocID="{361D06E6-3A22-4858-BC02-4CDA6EC0D68D}" presName="thinLine3" presStyleLbl="callout" presStyleIdx="0" presStyleCnt="21"/>
      <dgm:spPr/>
    </dgm:pt>
    <dgm:pt modelId="{994DA2D2-C139-436D-B790-A72B08CFA9A4}" type="pres">
      <dgm:prSet presAssocID="{06F19176-05D7-4390-86F2-9BD1EBD30F0B}" presName="horz3" presStyleCnt="0"/>
      <dgm:spPr/>
    </dgm:pt>
    <dgm:pt modelId="{C240596B-5EA0-4CA9-AE3E-DFB2FE01B8D6}" type="pres">
      <dgm:prSet presAssocID="{06F19176-05D7-4390-86F2-9BD1EBD30F0B}" presName="horzSpace3" presStyleCnt="0"/>
      <dgm:spPr/>
    </dgm:pt>
    <dgm:pt modelId="{4861FD17-4275-449C-A960-4A02882E442B}" type="pres">
      <dgm:prSet presAssocID="{06F19176-05D7-4390-86F2-9BD1EBD30F0B}" presName="tx3" presStyleLbl="revTx" presStyleIdx="3" presStyleCnt="30"/>
      <dgm:spPr/>
      <dgm:t>
        <a:bodyPr/>
        <a:lstStyle/>
        <a:p>
          <a:endParaRPr lang="en-US"/>
        </a:p>
      </dgm:t>
    </dgm:pt>
    <dgm:pt modelId="{D3111899-FE60-4B68-B99C-35494FB9A202}" type="pres">
      <dgm:prSet presAssocID="{06F19176-05D7-4390-86F2-9BD1EBD30F0B}" presName="vert3" presStyleCnt="0"/>
      <dgm:spPr/>
    </dgm:pt>
    <dgm:pt modelId="{F831B9AF-56A8-4B72-A58D-FA69BEED2551}" type="pres">
      <dgm:prSet presAssocID="{FF72CDFC-F606-4322-8483-0AE0EF421A20}" presName="thinLine3" presStyleLbl="callout" presStyleIdx="1" presStyleCnt="21"/>
      <dgm:spPr/>
    </dgm:pt>
    <dgm:pt modelId="{687DAE9D-14AF-4C74-BA55-A1D17A77D44A}" type="pres">
      <dgm:prSet presAssocID="{ADDBB2E0-2042-4116-9931-4FCFAADAB7B4}" presName="horz3" presStyleCnt="0"/>
      <dgm:spPr/>
    </dgm:pt>
    <dgm:pt modelId="{7E32F2CE-0A73-4C94-B1DB-9C8C53F3D86B}" type="pres">
      <dgm:prSet presAssocID="{ADDBB2E0-2042-4116-9931-4FCFAADAB7B4}" presName="horzSpace3" presStyleCnt="0"/>
      <dgm:spPr/>
    </dgm:pt>
    <dgm:pt modelId="{FE48F5D2-6EA9-4A7E-B8BC-9694CD131BAF}" type="pres">
      <dgm:prSet presAssocID="{ADDBB2E0-2042-4116-9931-4FCFAADAB7B4}" presName="tx3" presStyleLbl="revTx" presStyleIdx="4" presStyleCnt="30"/>
      <dgm:spPr/>
      <dgm:t>
        <a:bodyPr/>
        <a:lstStyle/>
        <a:p>
          <a:endParaRPr lang="en-US"/>
        </a:p>
      </dgm:t>
    </dgm:pt>
    <dgm:pt modelId="{DF7B9C41-EC7E-4121-A4BA-C16344542A7B}" type="pres">
      <dgm:prSet presAssocID="{ADDBB2E0-2042-4116-9931-4FCFAADAB7B4}" presName="vert3" presStyleCnt="0"/>
      <dgm:spPr/>
    </dgm:pt>
    <dgm:pt modelId="{9953DAFE-6221-45CB-B064-EA31215356C3}" type="pres">
      <dgm:prSet presAssocID="{9953B5F6-76FF-4081-AD9D-6C6A243F459D}" presName="thinLine2b" presStyleLbl="callout" presStyleIdx="2" presStyleCnt="21"/>
      <dgm:spPr/>
    </dgm:pt>
    <dgm:pt modelId="{160F9260-9C68-441C-AE15-D5C7EC11B7C5}" type="pres">
      <dgm:prSet presAssocID="{9953B5F6-76FF-4081-AD9D-6C6A243F459D}" presName="vertSpace2b" presStyleCnt="0"/>
      <dgm:spPr/>
    </dgm:pt>
    <dgm:pt modelId="{C28E8657-F4B7-4F4A-A61F-AA90C10DF5E0}" type="pres">
      <dgm:prSet presAssocID="{73DBB98E-ACF0-4885-B5D9-A645FD471933}" presName="horz2" presStyleCnt="0"/>
      <dgm:spPr/>
    </dgm:pt>
    <dgm:pt modelId="{9E05A0AF-3356-4327-B1E0-1D0890551D97}" type="pres">
      <dgm:prSet presAssocID="{73DBB98E-ACF0-4885-B5D9-A645FD471933}" presName="horzSpace2" presStyleCnt="0"/>
      <dgm:spPr/>
    </dgm:pt>
    <dgm:pt modelId="{DFA84AC5-B79B-4674-A0D1-2CF417CC5E6F}" type="pres">
      <dgm:prSet presAssocID="{73DBB98E-ACF0-4885-B5D9-A645FD471933}" presName="tx2" presStyleLbl="revTx" presStyleIdx="5" presStyleCnt="30"/>
      <dgm:spPr/>
      <dgm:t>
        <a:bodyPr/>
        <a:lstStyle/>
        <a:p>
          <a:endParaRPr lang="en-US"/>
        </a:p>
      </dgm:t>
    </dgm:pt>
    <dgm:pt modelId="{8EFBDA41-3E1C-4C83-912B-4026E543C8BE}" type="pres">
      <dgm:prSet presAssocID="{73DBB98E-ACF0-4885-B5D9-A645FD471933}" presName="vert2" presStyleCnt="0"/>
      <dgm:spPr/>
    </dgm:pt>
    <dgm:pt modelId="{3F3B815D-49F3-4D9B-8C33-360F339A2568}" type="pres">
      <dgm:prSet presAssocID="{C7F5EDA7-F230-46F7-9F8C-85EEEFAEB3A3}" presName="horz3" presStyleCnt="0"/>
      <dgm:spPr/>
    </dgm:pt>
    <dgm:pt modelId="{94520A6F-0916-41E0-839D-EE5B5AB610BD}" type="pres">
      <dgm:prSet presAssocID="{C7F5EDA7-F230-46F7-9F8C-85EEEFAEB3A3}" presName="horzSpace3" presStyleCnt="0"/>
      <dgm:spPr/>
    </dgm:pt>
    <dgm:pt modelId="{55E4B7AF-F181-46FF-B12D-7CF83A7D557F}" type="pres">
      <dgm:prSet presAssocID="{C7F5EDA7-F230-46F7-9F8C-85EEEFAEB3A3}" presName="tx3" presStyleLbl="revTx" presStyleIdx="6" presStyleCnt="30"/>
      <dgm:spPr/>
      <dgm:t>
        <a:bodyPr/>
        <a:lstStyle/>
        <a:p>
          <a:endParaRPr lang="en-US"/>
        </a:p>
      </dgm:t>
    </dgm:pt>
    <dgm:pt modelId="{D81C0F43-DF76-4FC4-B245-1E7DB36B0138}" type="pres">
      <dgm:prSet presAssocID="{C7F5EDA7-F230-46F7-9F8C-85EEEFAEB3A3}" presName="vert3" presStyleCnt="0"/>
      <dgm:spPr/>
    </dgm:pt>
    <dgm:pt modelId="{385C3ECF-7C99-4817-86E1-3AFFFFACCCA1}" type="pres">
      <dgm:prSet presAssocID="{887F9065-DD6A-47E1-86AA-8891DE8A6BE5}" presName="thinLine3" presStyleLbl="callout" presStyleIdx="3" presStyleCnt="21"/>
      <dgm:spPr/>
    </dgm:pt>
    <dgm:pt modelId="{1B31C361-32AF-4433-87FE-CCD0842F5793}" type="pres">
      <dgm:prSet presAssocID="{F17BCD3F-3673-44CF-973B-EFAB7F664B5B}" presName="horz3" presStyleCnt="0"/>
      <dgm:spPr/>
    </dgm:pt>
    <dgm:pt modelId="{DDF521CC-DA5A-4BA8-A001-8D5D30107CB1}" type="pres">
      <dgm:prSet presAssocID="{F17BCD3F-3673-44CF-973B-EFAB7F664B5B}" presName="horzSpace3" presStyleCnt="0"/>
      <dgm:spPr/>
    </dgm:pt>
    <dgm:pt modelId="{0CCB566D-4004-4B79-BB1F-2F177C21BDAC}" type="pres">
      <dgm:prSet presAssocID="{F17BCD3F-3673-44CF-973B-EFAB7F664B5B}" presName="tx3" presStyleLbl="revTx" presStyleIdx="7" presStyleCnt="30"/>
      <dgm:spPr/>
      <dgm:t>
        <a:bodyPr/>
        <a:lstStyle/>
        <a:p>
          <a:endParaRPr lang="en-US"/>
        </a:p>
      </dgm:t>
    </dgm:pt>
    <dgm:pt modelId="{0B313085-D434-4844-8979-DE50E0F7C8B1}" type="pres">
      <dgm:prSet presAssocID="{F17BCD3F-3673-44CF-973B-EFAB7F664B5B}" presName="vert3" presStyleCnt="0"/>
      <dgm:spPr/>
    </dgm:pt>
    <dgm:pt modelId="{ACCE0FED-BDAD-4160-B656-578506C61787}" type="pres">
      <dgm:prSet presAssocID="{73DBB98E-ACF0-4885-B5D9-A645FD471933}" presName="thinLine2b" presStyleLbl="callout" presStyleIdx="4" presStyleCnt="21"/>
      <dgm:spPr/>
    </dgm:pt>
    <dgm:pt modelId="{70742F3C-8F48-4986-B5AB-12A09BDF1BE0}" type="pres">
      <dgm:prSet presAssocID="{73DBB98E-ACF0-4885-B5D9-A645FD471933}" presName="vertSpace2b" presStyleCnt="0"/>
      <dgm:spPr/>
    </dgm:pt>
    <dgm:pt modelId="{08E258B4-EF81-4D67-B5E5-156966F8E9FA}" type="pres">
      <dgm:prSet presAssocID="{6A14E66F-D478-4E1E-852D-3C8E3193B8C1}" presName="horz2" presStyleCnt="0"/>
      <dgm:spPr/>
    </dgm:pt>
    <dgm:pt modelId="{1057AF88-1D43-4DE5-B581-26D9E30DF083}" type="pres">
      <dgm:prSet presAssocID="{6A14E66F-D478-4E1E-852D-3C8E3193B8C1}" presName="horzSpace2" presStyleCnt="0"/>
      <dgm:spPr/>
    </dgm:pt>
    <dgm:pt modelId="{5A99EEA1-BE76-4CEB-8DFE-4C91E8A9908B}" type="pres">
      <dgm:prSet presAssocID="{6A14E66F-D478-4E1E-852D-3C8E3193B8C1}" presName="tx2" presStyleLbl="revTx" presStyleIdx="8" presStyleCnt="30"/>
      <dgm:spPr/>
      <dgm:t>
        <a:bodyPr/>
        <a:lstStyle/>
        <a:p>
          <a:endParaRPr lang="en-US"/>
        </a:p>
      </dgm:t>
    </dgm:pt>
    <dgm:pt modelId="{AD81F7E5-BB27-4B86-B73C-0B8D34B1240C}" type="pres">
      <dgm:prSet presAssocID="{6A14E66F-D478-4E1E-852D-3C8E3193B8C1}" presName="vert2" presStyleCnt="0"/>
      <dgm:spPr/>
    </dgm:pt>
    <dgm:pt modelId="{29F79F9F-B711-44EF-AE30-59472CF5D3FA}" type="pres">
      <dgm:prSet presAssocID="{FB16DB93-F20C-494E-BBA5-B46464B42B95}" presName="horz3" presStyleCnt="0"/>
      <dgm:spPr/>
    </dgm:pt>
    <dgm:pt modelId="{FEEB14FF-0661-4FA8-BDF7-EE4DD0333E1E}" type="pres">
      <dgm:prSet presAssocID="{FB16DB93-F20C-494E-BBA5-B46464B42B95}" presName="horzSpace3" presStyleCnt="0"/>
      <dgm:spPr/>
    </dgm:pt>
    <dgm:pt modelId="{3E21D331-F8B5-4DEE-8BAB-267FAB176062}" type="pres">
      <dgm:prSet presAssocID="{FB16DB93-F20C-494E-BBA5-B46464B42B95}" presName="tx3" presStyleLbl="revTx" presStyleIdx="9" presStyleCnt="30"/>
      <dgm:spPr/>
      <dgm:t>
        <a:bodyPr/>
        <a:lstStyle/>
        <a:p>
          <a:endParaRPr lang="en-US"/>
        </a:p>
      </dgm:t>
    </dgm:pt>
    <dgm:pt modelId="{515F14E8-C55D-40D5-8375-0C5BA71009BB}" type="pres">
      <dgm:prSet presAssocID="{FB16DB93-F20C-494E-BBA5-B46464B42B95}" presName="vert3" presStyleCnt="0"/>
      <dgm:spPr/>
    </dgm:pt>
    <dgm:pt modelId="{6E383EEF-4BCD-470E-842E-1A66443C5DFA}" type="pres">
      <dgm:prSet presAssocID="{6F18A520-8710-401F-A1FB-0BA1B05F4351}" presName="thinLine3" presStyleLbl="callout" presStyleIdx="5" presStyleCnt="21"/>
      <dgm:spPr/>
    </dgm:pt>
    <dgm:pt modelId="{26202C44-D9E8-46A8-B0E4-079517245228}" type="pres">
      <dgm:prSet presAssocID="{2310BAFB-9F42-47E5-A8E0-17FCEAE0C35F}" presName="horz3" presStyleCnt="0"/>
      <dgm:spPr/>
    </dgm:pt>
    <dgm:pt modelId="{5CDF5809-35E9-4D99-BDBF-57BFF6C52F25}" type="pres">
      <dgm:prSet presAssocID="{2310BAFB-9F42-47E5-A8E0-17FCEAE0C35F}" presName="horzSpace3" presStyleCnt="0"/>
      <dgm:spPr/>
    </dgm:pt>
    <dgm:pt modelId="{86D2BD1A-148B-46D7-BD50-6C29483CFF78}" type="pres">
      <dgm:prSet presAssocID="{2310BAFB-9F42-47E5-A8E0-17FCEAE0C35F}" presName="tx3" presStyleLbl="revTx" presStyleIdx="10" presStyleCnt="30"/>
      <dgm:spPr/>
      <dgm:t>
        <a:bodyPr/>
        <a:lstStyle/>
        <a:p>
          <a:endParaRPr lang="en-US"/>
        </a:p>
      </dgm:t>
    </dgm:pt>
    <dgm:pt modelId="{43AB3574-8B36-4712-952E-CED7D30025AD}" type="pres">
      <dgm:prSet presAssocID="{2310BAFB-9F42-47E5-A8E0-17FCEAE0C35F}" presName="vert3" presStyleCnt="0"/>
      <dgm:spPr/>
    </dgm:pt>
    <dgm:pt modelId="{AC3EC769-AB33-41B9-90DE-D3E0F87189CF}" type="pres">
      <dgm:prSet presAssocID="{5D8EC8A9-9895-42BC-B571-7FA67566E03C}" presName="thinLine3" presStyleLbl="callout" presStyleIdx="6" presStyleCnt="21"/>
      <dgm:spPr/>
    </dgm:pt>
    <dgm:pt modelId="{18AD1AD1-9F42-4811-B712-E3E208325479}" type="pres">
      <dgm:prSet presAssocID="{64FCCC3B-CA33-40A2-9F1E-937CE3201951}" presName="horz3" presStyleCnt="0"/>
      <dgm:spPr/>
    </dgm:pt>
    <dgm:pt modelId="{1AFA2DA5-F6C5-49FB-8398-ADF1EBCD3AB3}" type="pres">
      <dgm:prSet presAssocID="{64FCCC3B-CA33-40A2-9F1E-937CE3201951}" presName="horzSpace3" presStyleCnt="0"/>
      <dgm:spPr/>
    </dgm:pt>
    <dgm:pt modelId="{CBB8BCD3-AC04-45F6-AD19-72E6FF7BCA39}" type="pres">
      <dgm:prSet presAssocID="{64FCCC3B-CA33-40A2-9F1E-937CE3201951}" presName="tx3" presStyleLbl="revTx" presStyleIdx="11" presStyleCnt="30"/>
      <dgm:spPr/>
      <dgm:t>
        <a:bodyPr/>
        <a:lstStyle/>
        <a:p>
          <a:endParaRPr lang="en-US"/>
        </a:p>
      </dgm:t>
    </dgm:pt>
    <dgm:pt modelId="{3014B729-5143-4E92-94BC-D183514F8881}" type="pres">
      <dgm:prSet presAssocID="{64FCCC3B-CA33-40A2-9F1E-937CE3201951}" presName="vert3" presStyleCnt="0"/>
      <dgm:spPr/>
    </dgm:pt>
    <dgm:pt modelId="{8AE217A0-10F7-4EF2-934E-A4AEF8DC0904}" type="pres">
      <dgm:prSet presAssocID="{6A14E66F-D478-4E1E-852D-3C8E3193B8C1}" presName="thinLine2b" presStyleLbl="callout" presStyleIdx="7" presStyleCnt="21"/>
      <dgm:spPr/>
    </dgm:pt>
    <dgm:pt modelId="{9B9DD751-5755-4E2B-98BC-3F9DE2B312E0}" type="pres">
      <dgm:prSet presAssocID="{6A14E66F-D478-4E1E-852D-3C8E3193B8C1}" presName="vertSpace2b" presStyleCnt="0"/>
      <dgm:spPr/>
    </dgm:pt>
    <dgm:pt modelId="{24A95344-32B4-47E6-9FF3-994A38FC7D4C}" type="pres">
      <dgm:prSet presAssocID="{26EC0CD7-6FBE-4433-B00F-54BBD81D7B74}" presName="horz2" presStyleCnt="0"/>
      <dgm:spPr/>
    </dgm:pt>
    <dgm:pt modelId="{D2BF4753-92BA-41AB-BF12-023CD3D0C741}" type="pres">
      <dgm:prSet presAssocID="{26EC0CD7-6FBE-4433-B00F-54BBD81D7B74}" presName="horzSpace2" presStyleCnt="0"/>
      <dgm:spPr/>
    </dgm:pt>
    <dgm:pt modelId="{65C585CA-C78F-4A77-AAD7-4EE73A6204BA}" type="pres">
      <dgm:prSet presAssocID="{26EC0CD7-6FBE-4433-B00F-54BBD81D7B74}" presName="tx2" presStyleLbl="revTx" presStyleIdx="12" presStyleCnt="30"/>
      <dgm:spPr/>
      <dgm:t>
        <a:bodyPr/>
        <a:lstStyle/>
        <a:p>
          <a:endParaRPr lang="en-US"/>
        </a:p>
      </dgm:t>
    </dgm:pt>
    <dgm:pt modelId="{4AAF2FC1-51E4-4A5B-8520-A943BA407F07}" type="pres">
      <dgm:prSet presAssocID="{26EC0CD7-6FBE-4433-B00F-54BBD81D7B74}" presName="vert2" presStyleCnt="0"/>
      <dgm:spPr/>
    </dgm:pt>
    <dgm:pt modelId="{30587AA8-9E70-4C35-8B32-B077968FE238}" type="pres">
      <dgm:prSet presAssocID="{E878A94A-C371-4E17-8FBC-DA0316FEDEDF}" presName="horz3" presStyleCnt="0"/>
      <dgm:spPr/>
    </dgm:pt>
    <dgm:pt modelId="{47DC00B9-7483-47FE-A650-A522E5BD9B9E}" type="pres">
      <dgm:prSet presAssocID="{E878A94A-C371-4E17-8FBC-DA0316FEDEDF}" presName="horzSpace3" presStyleCnt="0"/>
      <dgm:spPr/>
    </dgm:pt>
    <dgm:pt modelId="{44A82722-B22D-4063-A075-611621A272E7}" type="pres">
      <dgm:prSet presAssocID="{E878A94A-C371-4E17-8FBC-DA0316FEDEDF}" presName="tx3" presStyleLbl="revTx" presStyleIdx="13" presStyleCnt="30"/>
      <dgm:spPr/>
      <dgm:t>
        <a:bodyPr/>
        <a:lstStyle/>
        <a:p>
          <a:endParaRPr lang="en-US"/>
        </a:p>
      </dgm:t>
    </dgm:pt>
    <dgm:pt modelId="{484925F0-8FD5-4DFA-B9EA-FD5A141D43FE}" type="pres">
      <dgm:prSet presAssocID="{E878A94A-C371-4E17-8FBC-DA0316FEDEDF}" presName="vert3" presStyleCnt="0"/>
      <dgm:spPr/>
    </dgm:pt>
    <dgm:pt modelId="{F9B25520-48C0-494E-B6E5-C8069F959A26}" type="pres">
      <dgm:prSet presAssocID="{D5C1CB78-6081-4E56-8566-233429EC2DCB}" presName="thinLine3" presStyleLbl="callout" presStyleIdx="8" presStyleCnt="21"/>
      <dgm:spPr/>
    </dgm:pt>
    <dgm:pt modelId="{2B8CA95F-8128-4629-81D8-C3781D3F0E7C}" type="pres">
      <dgm:prSet presAssocID="{47450238-7DE3-4B13-8442-0A28F2DFF179}" presName="horz3" presStyleCnt="0"/>
      <dgm:spPr/>
    </dgm:pt>
    <dgm:pt modelId="{68D1AC80-01D8-46C2-A1C7-CAC7423C7851}" type="pres">
      <dgm:prSet presAssocID="{47450238-7DE3-4B13-8442-0A28F2DFF179}" presName="horzSpace3" presStyleCnt="0"/>
      <dgm:spPr/>
    </dgm:pt>
    <dgm:pt modelId="{1B472601-46BC-4A81-BA8D-3B2C07C80A17}" type="pres">
      <dgm:prSet presAssocID="{47450238-7DE3-4B13-8442-0A28F2DFF179}" presName="tx3" presStyleLbl="revTx" presStyleIdx="14" presStyleCnt="30"/>
      <dgm:spPr/>
      <dgm:t>
        <a:bodyPr/>
        <a:lstStyle/>
        <a:p>
          <a:endParaRPr lang="en-US"/>
        </a:p>
      </dgm:t>
    </dgm:pt>
    <dgm:pt modelId="{CAFE9BD0-C848-4E64-8143-D189AF87A48B}" type="pres">
      <dgm:prSet presAssocID="{47450238-7DE3-4B13-8442-0A28F2DFF179}" presName="vert3" presStyleCnt="0"/>
      <dgm:spPr/>
    </dgm:pt>
    <dgm:pt modelId="{D0637892-2611-4E18-8EA5-E8EE5DEC6C7C}" type="pres">
      <dgm:prSet presAssocID="{26EC0CD7-6FBE-4433-B00F-54BBD81D7B74}" presName="thinLine2b" presStyleLbl="callout" presStyleIdx="9" presStyleCnt="21"/>
      <dgm:spPr/>
    </dgm:pt>
    <dgm:pt modelId="{F0CF5560-5C8B-493F-B54A-5224C2FE3C47}" type="pres">
      <dgm:prSet presAssocID="{26EC0CD7-6FBE-4433-B00F-54BBD81D7B74}" presName="vertSpace2b" presStyleCnt="0"/>
      <dgm:spPr/>
    </dgm:pt>
    <dgm:pt modelId="{F50F2B9C-ECE8-4E82-9EDC-7FD948CBF070}" type="pres">
      <dgm:prSet presAssocID="{8126DF13-4619-4FAE-B3FC-13106113FB83}" presName="horz2" presStyleCnt="0"/>
      <dgm:spPr/>
    </dgm:pt>
    <dgm:pt modelId="{4861FFC3-1D93-496D-936B-9F4C83433E41}" type="pres">
      <dgm:prSet presAssocID="{8126DF13-4619-4FAE-B3FC-13106113FB83}" presName="horzSpace2" presStyleCnt="0"/>
      <dgm:spPr/>
    </dgm:pt>
    <dgm:pt modelId="{36981C0A-5D24-4D8E-8886-BBCE4F19692A}" type="pres">
      <dgm:prSet presAssocID="{8126DF13-4619-4FAE-B3FC-13106113FB83}" presName="tx2" presStyleLbl="revTx" presStyleIdx="15" presStyleCnt="30"/>
      <dgm:spPr/>
      <dgm:t>
        <a:bodyPr/>
        <a:lstStyle/>
        <a:p>
          <a:endParaRPr lang="en-US"/>
        </a:p>
      </dgm:t>
    </dgm:pt>
    <dgm:pt modelId="{AF0C850E-4329-411A-A222-4413A8E9D02D}" type="pres">
      <dgm:prSet presAssocID="{8126DF13-4619-4FAE-B3FC-13106113FB83}" presName="vert2" presStyleCnt="0"/>
      <dgm:spPr/>
    </dgm:pt>
    <dgm:pt modelId="{D4F172FB-8B51-4037-9AAF-52BC21F6100F}" type="pres">
      <dgm:prSet presAssocID="{7BE05575-8112-4DE6-9980-73D0B2C994D8}" presName="horz3" presStyleCnt="0"/>
      <dgm:spPr/>
    </dgm:pt>
    <dgm:pt modelId="{05587F31-300B-4BCE-9B18-B8AA7053BFD5}" type="pres">
      <dgm:prSet presAssocID="{7BE05575-8112-4DE6-9980-73D0B2C994D8}" presName="horzSpace3" presStyleCnt="0"/>
      <dgm:spPr/>
    </dgm:pt>
    <dgm:pt modelId="{9ABF5517-512F-4211-8328-2381FA76C0FD}" type="pres">
      <dgm:prSet presAssocID="{7BE05575-8112-4DE6-9980-73D0B2C994D8}" presName="tx3" presStyleLbl="revTx" presStyleIdx="16" presStyleCnt="30"/>
      <dgm:spPr/>
      <dgm:t>
        <a:bodyPr/>
        <a:lstStyle/>
        <a:p>
          <a:endParaRPr lang="en-US"/>
        </a:p>
      </dgm:t>
    </dgm:pt>
    <dgm:pt modelId="{179583FB-6FC1-451E-B0B9-83D54ED78A1D}" type="pres">
      <dgm:prSet presAssocID="{7BE05575-8112-4DE6-9980-73D0B2C994D8}" presName="vert3" presStyleCnt="0"/>
      <dgm:spPr/>
    </dgm:pt>
    <dgm:pt modelId="{CC4AD840-C463-4F65-9D1F-75A6619972AE}" type="pres">
      <dgm:prSet presAssocID="{7C8CC44E-56D5-4976-B5EF-5B260BFEE617}" presName="thinLine3" presStyleLbl="callout" presStyleIdx="10" presStyleCnt="21"/>
      <dgm:spPr/>
    </dgm:pt>
    <dgm:pt modelId="{2FEB27CC-6D1D-446F-993B-7E70AF7393AC}" type="pres">
      <dgm:prSet presAssocID="{C2587BA2-8A46-433B-A7BD-E0527C40CD0E}" presName="horz3" presStyleCnt="0"/>
      <dgm:spPr/>
    </dgm:pt>
    <dgm:pt modelId="{70AA380D-95E8-4961-97B2-7ADD93A6BB76}" type="pres">
      <dgm:prSet presAssocID="{C2587BA2-8A46-433B-A7BD-E0527C40CD0E}" presName="horzSpace3" presStyleCnt="0"/>
      <dgm:spPr/>
    </dgm:pt>
    <dgm:pt modelId="{90D3DBB9-4A15-491C-A8D3-1EF4C6CFD066}" type="pres">
      <dgm:prSet presAssocID="{C2587BA2-8A46-433B-A7BD-E0527C40CD0E}" presName="tx3" presStyleLbl="revTx" presStyleIdx="17" presStyleCnt="30"/>
      <dgm:spPr/>
      <dgm:t>
        <a:bodyPr/>
        <a:lstStyle/>
        <a:p>
          <a:endParaRPr lang="en-US"/>
        </a:p>
      </dgm:t>
    </dgm:pt>
    <dgm:pt modelId="{F2DAA932-1809-45E1-A95B-BC18D35D7A2B}" type="pres">
      <dgm:prSet presAssocID="{C2587BA2-8A46-433B-A7BD-E0527C40CD0E}" presName="vert3" presStyleCnt="0"/>
      <dgm:spPr/>
    </dgm:pt>
    <dgm:pt modelId="{CF1ADFAD-C488-4043-9852-EB6C648ABA88}" type="pres">
      <dgm:prSet presAssocID="{8126DF13-4619-4FAE-B3FC-13106113FB83}" presName="thinLine2b" presStyleLbl="callout" presStyleIdx="11" presStyleCnt="21"/>
      <dgm:spPr/>
    </dgm:pt>
    <dgm:pt modelId="{BED70387-135C-41A5-850F-FC693008BA71}" type="pres">
      <dgm:prSet presAssocID="{8126DF13-4619-4FAE-B3FC-13106113FB83}" presName="vertSpace2b" presStyleCnt="0"/>
      <dgm:spPr/>
    </dgm:pt>
    <dgm:pt modelId="{ED6A396D-2A56-4995-AFBA-6F79AED52C03}" type="pres">
      <dgm:prSet presAssocID="{15F55D59-BFCC-41E8-92E7-837F42460BB0}" presName="horz2" presStyleCnt="0"/>
      <dgm:spPr/>
    </dgm:pt>
    <dgm:pt modelId="{DFBD2750-14A7-4DAF-8CD9-DA9DC0D4F15E}" type="pres">
      <dgm:prSet presAssocID="{15F55D59-BFCC-41E8-92E7-837F42460BB0}" presName="horzSpace2" presStyleCnt="0"/>
      <dgm:spPr/>
    </dgm:pt>
    <dgm:pt modelId="{5290F010-A040-4789-8D16-1BF668344CEF}" type="pres">
      <dgm:prSet presAssocID="{15F55D59-BFCC-41E8-92E7-837F42460BB0}" presName="tx2" presStyleLbl="revTx" presStyleIdx="18" presStyleCnt="30"/>
      <dgm:spPr/>
      <dgm:t>
        <a:bodyPr/>
        <a:lstStyle/>
        <a:p>
          <a:endParaRPr lang="en-US"/>
        </a:p>
      </dgm:t>
    </dgm:pt>
    <dgm:pt modelId="{8E1E18FE-09E2-4538-A2D7-423E16D77C9F}" type="pres">
      <dgm:prSet presAssocID="{15F55D59-BFCC-41E8-92E7-837F42460BB0}" presName="vert2" presStyleCnt="0"/>
      <dgm:spPr/>
    </dgm:pt>
    <dgm:pt modelId="{6B743878-6693-49E3-BE60-2653DC8D8677}" type="pres">
      <dgm:prSet presAssocID="{26C8406C-C505-4644-B325-D29E8179B10F}" presName="horz3" presStyleCnt="0"/>
      <dgm:spPr/>
    </dgm:pt>
    <dgm:pt modelId="{4B57E2D4-2919-4443-AD03-334093B2DF6A}" type="pres">
      <dgm:prSet presAssocID="{26C8406C-C505-4644-B325-D29E8179B10F}" presName="horzSpace3" presStyleCnt="0"/>
      <dgm:spPr/>
    </dgm:pt>
    <dgm:pt modelId="{1D8989BD-E08F-4C6C-93D5-5E47936C53F4}" type="pres">
      <dgm:prSet presAssocID="{26C8406C-C505-4644-B325-D29E8179B10F}" presName="tx3" presStyleLbl="revTx" presStyleIdx="19" presStyleCnt="30"/>
      <dgm:spPr/>
      <dgm:t>
        <a:bodyPr/>
        <a:lstStyle/>
        <a:p>
          <a:endParaRPr lang="en-US"/>
        </a:p>
      </dgm:t>
    </dgm:pt>
    <dgm:pt modelId="{DBBE831F-0AE6-4A34-8FE0-66C241428EB9}" type="pres">
      <dgm:prSet presAssocID="{26C8406C-C505-4644-B325-D29E8179B10F}" presName="vert3" presStyleCnt="0"/>
      <dgm:spPr/>
    </dgm:pt>
    <dgm:pt modelId="{D9CD41A2-1983-4E84-8D8E-8E8A109EEA88}" type="pres">
      <dgm:prSet presAssocID="{15602059-9718-4C36-B0FD-11E56F834128}" presName="thinLine3" presStyleLbl="callout" presStyleIdx="12" presStyleCnt="21"/>
      <dgm:spPr/>
    </dgm:pt>
    <dgm:pt modelId="{6945AC01-3DF6-4E30-9857-EC3D797D56B5}" type="pres">
      <dgm:prSet presAssocID="{D23DCC3B-3677-40CE-8EAB-1E8D4D7D2FFB}" presName="horz3" presStyleCnt="0"/>
      <dgm:spPr/>
    </dgm:pt>
    <dgm:pt modelId="{DC470673-40B6-4DAC-B49D-C5400F84CE04}" type="pres">
      <dgm:prSet presAssocID="{D23DCC3B-3677-40CE-8EAB-1E8D4D7D2FFB}" presName="horzSpace3" presStyleCnt="0"/>
      <dgm:spPr/>
    </dgm:pt>
    <dgm:pt modelId="{2D3F020D-9C3B-4347-8DE1-5BE9870B524D}" type="pres">
      <dgm:prSet presAssocID="{D23DCC3B-3677-40CE-8EAB-1E8D4D7D2FFB}" presName="tx3" presStyleLbl="revTx" presStyleIdx="20" presStyleCnt="30"/>
      <dgm:spPr/>
      <dgm:t>
        <a:bodyPr/>
        <a:lstStyle/>
        <a:p>
          <a:endParaRPr lang="en-US"/>
        </a:p>
      </dgm:t>
    </dgm:pt>
    <dgm:pt modelId="{5ACE4F3F-39FF-49A2-A506-7B809748BB25}" type="pres">
      <dgm:prSet presAssocID="{D23DCC3B-3677-40CE-8EAB-1E8D4D7D2FFB}" presName="vert3" presStyleCnt="0"/>
      <dgm:spPr/>
    </dgm:pt>
    <dgm:pt modelId="{2FC7C095-7601-4CE9-AFDD-E08F9C5E7620}" type="pres">
      <dgm:prSet presAssocID="{15F55D59-BFCC-41E8-92E7-837F42460BB0}" presName="thinLine2b" presStyleLbl="callout" presStyleIdx="13" presStyleCnt="21"/>
      <dgm:spPr/>
    </dgm:pt>
    <dgm:pt modelId="{B3993123-9BEC-4335-9242-1B04229E3BAC}" type="pres">
      <dgm:prSet presAssocID="{15F55D59-BFCC-41E8-92E7-837F42460BB0}" presName="vertSpace2b" presStyleCnt="0"/>
      <dgm:spPr/>
    </dgm:pt>
    <dgm:pt modelId="{F1FD8B05-01E6-480C-94B7-2C7D62BFE080}" type="pres">
      <dgm:prSet presAssocID="{E5F48356-6C1C-49C4-8FDD-09B56664A706}" presName="horz2" presStyleCnt="0"/>
      <dgm:spPr/>
    </dgm:pt>
    <dgm:pt modelId="{EC7687F5-A5E7-436A-89E8-BB46B6DF7F19}" type="pres">
      <dgm:prSet presAssocID="{E5F48356-6C1C-49C4-8FDD-09B56664A706}" presName="horzSpace2" presStyleCnt="0"/>
      <dgm:spPr/>
    </dgm:pt>
    <dgm:pt modelId="{3AE69260-95CE-49F8-8018-03B67EB7BD10}" type="pres">
      <dgm:prSet presAssocID="{E5F48356-6C1C-49C4-8FDD-09B56664A706}" presName="tx2" presStyleLbl="revTx" presStyleIdx="21" presStyleCnt="30"/>
      <dgm:spPr/>
      <dgm:t>
        <a:bodyPr/>
        <a:lstStyle/>
        <a:p>
          <a:endParaRPr lang="en-US"/>
        </a:p>
      </dgm:t>
    </dgm:pt>
    <dgm:pt modelId="{56205BEB-FD2C-4C46-8C08-13868E642E81}" type="pres">
      <dgm:prSet presAssocID="{E5F48356-6C1C-49C4-8FDD-09B56664A706}" presName="vert2" presStyleCnt="0"/>
      <dgm:spPr/>
    </dgm:pt>
    <dgm:pt modelId="{D5091075-DC97-4133-BAD4-3A516EBB4F33}" type="pres">
      <dgm:prSet presAssocID="{6CA3BEB2-0A63-42DA-8AF1-D2A52C518F65}" presName="horz3" presStyleCnt="0"/>
      <dgm:spPr/>
    </dgm:pt>
    <dgm:pt modelId="{017D7918-C532-4D2D-B437-0FB19BAE2FE5}" type="pres">
      <dgm:prSet presAssocID="{6CA3BEB2-0A63-42DA-8AF1-D2A52C518F65}" presName="horzSpace3" presStyleCnt="0"/>
      <dgm:spPr/>
    </dgm:pt>
    <dgm:pt modelId="{C0775A07-1ADA-4141-8EB9-4E52AEF28BD8}" type="pres">
      <dgm:prSet presAssocID="{6CA3BEB2-0A63-42DA-8AF1-D2A52C518F65}" presName="tx3" presStyleLbl="revTx" presStyleIdx="22" presStyleCnt="30"/>
      <dgm:spPr/>
      <dgm:t>
        <a:bodyPr/>
        <a:lstStyle/>
        <a:p>
          <a:endParaRPr lang="en-US"/>
        </a:p>
      </dgm:t>
    </dgm:pt>
    <dgm:pt modelId="{CD88C3CB-8B02-41AC-8EB1-F1D436403590}" type="pres">
      <dgm:prSet presAssocID="{6CA3BEB2-0A63-42DA-8AF1-D2A52C518F65}" presName="vert3" presStyleCnt="0"/>
      <dgm:spPr/>
    </dgm:pt>
    <dgm:pt modelId="{8CB92016-B62C-4C8C-B06E-1FF2F1944628}" type="pres">
      <dgm:prSet presAssocID="{BC717BE8-3382-4CEC-B1B8-208D427A2AD1}" presName="thinLine3" presStyleLbl="callout" presStyleIdx="14" presStyleCnt="21"/>
      <dgm:spPr/>
    </dgm:pt>
    <dgm:pt modelId="{164E638B-8EE1-4450-9A44-BA96E2D5B2B3}" type="pres">
      <dgm:prSet presAssocID="{E9074C18-9641-4336-B5E6-8380DB313653}" presName="horz3" presStyleCnt="0"/>
      <dgm:spPr/>
    </dgm:pt>
    <dgm:pt modelId="{9636E671-18EE-4B1D-9FA5-EF14A16B5025}" type="pres">
      <dgm:prSet presAssocID="{E9074C18-9641-4336-B5E6-8380DB313653}" presName="horzSpace3" presStyleCnt="0"/>
      <dgm:spPr/>
    </dgm:pt>
    <dgm:pt modelId="{BAABC945-C32C-4D34-B2B6-84F46227411D}" type="pres">
      <dgm:prSet presAssocID="{E9074C18-9641-4336-B5E6-8380DB313653}" presName="tx3" presStyleLbl="revTx" presStyleIdx="23" presStyleCnt="30"/>
      <dgm:spPr/>
      <dgm:t>
        <a:bodyPr/>
        <a:lstStyle/>
        <a:p>
          <a:endParaRPr lang="en-US"/>
        </a:p>
      </dgm:t>
    </dgm:pt>
    <dgm:pt modelId="{B78557E9-9FDC-4975-BF09-222A4BD6763F}" type="pres">
      <dgm:prSet presAssocID="{E9074C18-9641-4336-B5E6-8380DB313653}" presName="vert3" presStyleCnt="0"/>
      <dgm:spPr/>
    </dgm:pt>
    <dgm:pt modelId="{EAD7A5CE-8B1E-45E1-88B0-10312B404B7A}" type="pres">
      <dgm:prSet presAssocID="{30BECA3A-51DC-48C1-9667-E0EC2E5215F6}" presName="thinLine3" presStyleLbl="callout" presStyleIdx="15" presStyleCnt="21"/>
      <dgm:spPr/>
    </dgm:pt>
    <dgm:pt modelId="{BE1E0A7A-0AD2-4AF8-B9D2-C8043807E871}" type="pres">
      <dgm:prSet presAssocID="{9001AC5E-61DB-46D9-B325-1FD038E693EC}" presName="horz3" presStyleCnt="0"/>
      <dgm:spPr/>
    </dgm:pt>
    <dgm:pt modelId="{02C5AA45-37E9-4E25-A75C-E8CA97B977C4}" type="pres">
      <dgm:prSet presAssocID="{9001AC5E-61DB-46D9-B325-1FD038E693EC}" presName="horzSpace3" presStyleCnt="0"/>
      <dgm:spPr/>
    </dgm:pt>
    <dgm:pt modelId="{FD9FDCC8-3400-4BBF-89A1-A82FE28DAFAA}" type="pres">
      <dgm:prSet presAssocID="{9001AC5E-61DB-46D9-B325-1FD038E693EC}" presName="tx3" presStyleLbl="revTx" presStyleIdx="24" presStyleCnt="30"/>
      <dgm:spPr/>
      <dgm:t>
        <a:bodyPr/>
        <a:lstStyle/>
        <a:p>
          <a:endParaRPr lang="en-US"/>
        </a:p>
      </dgm:t>
    </dgm:pt>
    <dgm:pt modelId="{E1A6AEA8-C4BB-4BBF-B8CD-AEED014D2041}" type="pres">
      <dgm:prSet presAssocID="{9001AC5E-61DB-46D9-B325-1FD038E693EC}" presName="vert3" presStyleCnt="0"/>
      <dgm:spPr/>
    </dgm:pt>
    <dgm:pt modelId="{E786CF57-0331-4294-9A26-ABF54510E8B7}" type="pres">
      <dgm:prSet presAssocID="{E5F48356-6C1C-49C4-8FDD-09B56664A706}" presName="thinLine2b" presStyleLbl="callout" presStyleIdx="16" presStyleCnt="21"/>
      <dgm:spPr/>
    </dgm:pt>
    <dgm:pt modelId="{B1994DAF-6945-404F-A4F7-051C433F3834}" type="pres">
      <dgm:prSet presAssocID="{E5F48356-6C1C-49C4-8FDD-09B56664A706}" presName="vertSpace2b" presStyleCnt="0"/>
      <dgm:spPr/>
    </dgm:pt>
    <dgm:pt modelId="{EC6937D3-7B91-477F-946B-0BDC520613AA}" type="pres">
      <dgm:prSet presAssocID="{BE5701FF-38C7-4C46-9A27-604994F41DB9}" presName="horz2" presStyleCnt="0"/>
      <dgm:spPr/>
    </dgm:pt>
    <dgm:pt modelId="{69C69ED6-440A-42D4-BD9C-490F45897A14}" type="pres">
      <dgm:prSet presAssocID="{BE5701FF-38C7-4C46-9A27-604994F41DB9}" presName="horzSpace2" presStyleCnt="0"/>
      <dgm:spPr/>
    </dgm:pt>
    <dgm:pt modelId="{C23F29B3-475A-4518-BE8D-EE2F1234313F}" type="pres">
      <dgm:prSet presAssocID="{BE5701FF-38C7-4C46-9A27-604994F41DB9}" presName="tx2" presStyleLbl="revTx" presStyleIdx="25" presStyleCnt="30"/>
      <dgm:spPr/>
      <dgm:t>
        <a:bodyPr/>
        <a:lstStyle/>
        <a:p>
          <a:endParaRPr lang="en-US"/>
        </a:p>
      </dgm:t>
    </dgm:pt>
    <dgm:pt modelId="{B9EC28FA-C9BE-47C2-91D9-44BB32BD33A0}" type="pres">
      <dgm:prSet presAssocID="{BE5701FF-38C7-4C46-9A27-604994F41DB9}" presName="vert2" presStyleCnt="0"/>
      <dgm:spPr/>
    </dgm:pt>
    <dgm:pt modelId="{A6701EA8-80FE-4FCC-B609-6C6ED68657E2}" type="pres">
      <dgm:prSet presAssocID="{4FE46395-23B5-4FAD-B7C8-2314FCE6E935}" presName="horz3" presStyleCnt="0"/>
      <dgm:spPr/>
    </dgm:pt>
    <dgm:pt modelId="{D5483130-9C61-464F-B11C-A721B2D17F77}" type="pres">
      <dgm:prSet presAssocID="{4FE46395-23B5-4FAD-B7C8-2314FCE6E935}" presName="horzSpace3" presStyleCnt="0"/>
      <dgm:spPr/>
    </dgm:pt>
    <dgm:pt modelId="{26A3A9CF-5DF1-46D7-AC5E-F29C4D663D3A}" type="pres">
      <dgm:prSet presAssocID="{4FE46395-23B5-4FAD-B7C8-2314FCE6E935}" presName="tx3" presStyleLbl="revTx" presStyleIdx="26" presStyleCnt="30"/>
      <dgm:spPr/>
      <dgm:t>
        <a:bodyPr/>
        <a:lstStyle/>
        <a:p>
          <a:endParaRPr lang="en-US"/>
        </a:p>
      </dgm:t>
    </dgm:pt>
    <dgm:pt modelId="{5E958CD7-E787-44DD-A7A4-1B4965ECDBDB}" type="pres">
      <dgm:prSet presAssocID="{4FE46395-23B5-4FAD-B7C8-2314FCE6E935}" presName="vert3" presStyleCnt="0"/>
      <dgm:spPr/>
    </dgm:pt>
    <dgm:pt modelId="{0880A281-3399-491F-B314-5EE3EDAEBB85}" type="pres">
      <dgm:prSet presAssocID="{227CF9BF-6A5E-4626-BDA6-B20050F1EDA4}" presName="thinLine3" presStyleLbl="callout" presStyleIdx="17" presStyleCnt="21"/>
      <dgm:spPr/>
    </dgm:pt>
    <dgm:pt modelId="{BB86B27B-4A4C-46D2-B7C8-2B1D1E8438DC}" type="pres">
      <dgm:prSet presAssocID="{55B7F4C7-AA0C-4B89-8C43-7E653EA4ABF1}" presName="horz3" presStyleCnt="0"/>
      <dgm:spPr/>
    </dgm:pt>
    <dgm:pt modelId="{7AF86D45-95FB-4E67-B7C1-81FE9B1C3BBC}" type="pres">
      <dgm:prSet presAssocID="{55B7F4C7-AA0C-4B89-8C43-7E653EA4ABF1}" presName="horzSpace3" presStyleCnt="0"/>
      <dgm:spPr/>
    </dgm:pt>
    <dgm:pt modelId="{51872FFA-65C9-40A1-8E0D-B3598DD1C85C}" type="pres">
      <dgm:prSet presAssocID="{55B7F4C7-AA0C-4B89-8C43-7E653EA4ABF1}" presName="tx3" presStyleLbl="revTx" presStyleIdx="27" presStyleCnt="30"/>
      <dgm:spPr/>
      <dgm:t>
        <a:bodyPr/>
        <a:lstStyle/>
        <a:p>
          <a:endParaRPr lang="en-US"/>
        </a:p>
      </dgm:t>
    </dgm:pt>
    <dgm:pt modelId="{063BF7E0-B71D-4FB1-A595-D2A4C42CAD3E}" type="pres">
      <dgm:prSet presAssocID="{55B7F4C7-AA0C-4B89-8C43-7E653EA4ABF1}" presName="vert3" presStyleCnt="0"/>
      <dgm:spPr/>
    </dgm:pt>
    <dgm:pt modelId="{B51279FB-E0FF-4904-96EF-B470FE5B8E4C}" type="pres">
      <dgm:prSet presAssocID="{EE338652-9FE0-47C2-8D33-370ADE6AF10A}" presName="thinLine3" presStyleLbl="callout" presStyleIdx="18" presStyleCnt="21"/>
      <dgm:spPr/>
    </dgm:pt>
    <dgm:pt modelId="{9CF21065-AF2E-4643-9F13-FE3D5E3D40AA}" type="pres">
      <dgm:prSet presAssocID="{996913B1-D016-43E2-BC4B-85068B9F797B}" presName="horz3" presStyleCnt="0"/>
      <dgm:spPr/>
    </dgm:pt>
    <dgm:pt modelId="{65AEE20D-05E4-45E0-9582-1F77EEFB9EAA}" type="pres">
      <dgm:prSet presAssocID="{996913B1-D016-43E2-BC4B-85068B9F797B}" presName="horzSpace3" presStyleCnt="0"/>
      <dgm:spPr/>
    </dgm:pt>
    <dgm:pt modelId="{65BF0A26-9FD3-4985-BC08-FD1A3DE1FCF0}" type="pres">
      <dgm:prSet presAssocID="{996913B1-D016-43E2-BC4B-85068B9F797B}" presName="tx3" presStyleLbl="revTx" presStyleIdx="28" presStyleCnt="30"/>
      <dgm:spPr/>
      <dgm:t>
        <a:bodyPr/>
        <a:lstStyle/>
        <a:p>
          <a:endParaRPr lang="en-US"/>
        </a:p>
      </dgm:t>
    </dgm:pt>
    <dgm:pt modelId="{EFD36A1C-8B43-4000-9DEF-56F593900AD6}" type="pres">
      <dgm:prSet presAssocID="{996913B1-D016-43E2-BC4B-85068B9F797B}" presName="vert3" presStyleCnt="0"/>
      <dgm:spPr/>
    </dgm:pt>
    <dgm:pt modelId="{4AEC8BF4-0D89-4361-A3D8-C55B874F6709}" type="pres">
      <dgm:prSet presAssocID="{AC787BFC-3E2A-40F2-A1E3-A884434762C0}" presName="thinLine3" presStyleLbl="callout" presStyleIdx="19" presStyleCnt="21"/>
      <dgm:spPr/>
    </dgm:pt>
    <dgm:pt modelId="{1EC392CC-BEA9-47CE-A2A9-BD14266E796F}" type="pres">
      <dgm:prSet presAssocID="{3E06E4D3-B750-40F5-8CE5-92DC9C8AF636}" presName="horz3" presStyleCnt="0"/>
      <dgm:spPr/>
    </dgm:pt>
    <dgm:pt modelId="{6ECC4532-1E4B-445F-851B-6A26C4E24D74}" type="pres">
      <dgm:prSet presAssocID="{3E06E4D3-B750-40F5-8CE5-92DC9C8AF636}" presName="horzSpace3" presStyleCnt="0"/>
      <dgm:spPr/>
    </dgm:pt>
    <dgm:pt modelId="{E6FFDF0C-2557-4ABA-91E2-8BF5A07B0486}" type="pres">
      <dgm:prSet presAssocID="{3E06E4D3-B750-40F5-8CE5-92DC9C8AF636}" presName="tx3" presStyleLbl="revTx" presStyleIdx="29" presStyleCnt="30"/>
      <dgm:spPr/>
      <dgm:t>
        <a:bodyPr/>
        <a:lstStyle/>
        <a:p>
          <a:endParaRPr lang="en-US"/>
        </a:p>
      </dgm:t>
    </dgm:pt>
    <dgm:pt modelId="{09D8CAB2-6B4F-4D4F-80D0-D852EC35B2B6}" type="pres">
      <dgm:prSet presAssocID="{3E06E4D3-B750-40F5-8CE5-92DC9C8AF636}" presName="vert3" presStyleCnt="0"/>
      <dgm:spPr/>
    </dgm:pt>
    <dgm:pt modelId="{B3B9C3EB-20A6-472F-9735-BDAC7F2B8B63}" type="pres">
      <dgm:prSet presAssocID="{BE5701FF-38C7-4C46-9A27-604994F41DB9}" presName="thinLine2b" presStyleLbl="callout" presStyleIdx="20" presStyleCnt="21"/>
      <dgm:spPr/>
    </dgm:pt>
    <dgm:pt modelId="{DF8FACA1-F06C-4C1F-91D9-00AAB1601518}" type="pres">
      <dgm:prSet presAssocID="{BE5701FF-38C7-4C46-9A27-604994F41DB9}" presName="vertSpace2b" presStyleCnt="0"/>
      <dgm:spPr/>
    </dgm:pt>
  </dgm:ptLst>
  <dgm:cxnLst>
    <dgm:cxn modelId="{D6DBF9ED-1A98-4A77-BD55-C26F5E642DB8}" type="presOf" srcId="{357890BC-1FFA-425E-90F6-CEA83698B34E}" destId="{3EF2949A-FB08-4349-A5DA-32B7E2377C1C}" srcOrd="0" destOrd="0" presId="urn:microsoft.com/office/officeart/2008/layout/LinedList"/>
    <dgm:cxn modelId="{C697DA66-C821-40ED-9B8F-724A1F3233D8}" type="presOf" srcId="{341A9742-5F28-466D-866A-666B65326103}" destId="{CE6AB6B9-4A8B-4F0F-8880-C0FD9E35F2F7}" srcOrd="0" destOrd="0" presId="urn:microsoft.com/office/officeart/2008/layout/LinedList"/>
    <dgm:cxn modelId="{94F6A1BD-FD7E-4E0D-A2CF-7B0727860550}" type="presOf" srcId="{E5F48356-6C1C-49C4-8FDD-09B56664A706}" destId="{3AE69260-95CE-49F8-8018-03B67EB7BD10}" srcOrd="0" destOrd="0" presId="urn:microsoft.com/office/officeart/2008/layout/LinedList"/>
    <dgm:cxn modelId="{6A92919B-07A1-43AD-B818-E7C5B23D8B18}" type="presOf" srcId="{BE5701FF-38C7-4C46-9A27-604994F41DB9}" destId="{C23F29B3-475A-4518-BE8D-EE2F1234313F}" srcOrd="0" destOrd="0" presId="urn:microsoft.com/office/officeart/2008/layout/LinedList"/>
    <dgm:cxn modelId="{A10CB955-E68C-46BA-B7F6-62294A642E60}" srcId="{341A9742-5F28-466D-866A-666B65326103}" destId="{FAB625A8-415D-420A-93C8-D5F35A65659D}" srcOrd="0" destOrd="0" parTransId="{32FDD70E-9A90-4352-9B4B-B11E4378580E}" sibTransId="{7FF61107-2543-4550-BFB4-11AB8795E922}"/>
    <dgm:cxn modelId="{1D5181FB-27EB-410E-A923-44FC3596004C}" srcId="{BE5701FF-38C7-4C46-9A27-604994F41DB9}" destId="{4FE46395-23B5-4FAD-B7C8-2314FCE6E935}" srcOrd="0" destOrd="0" parTransId="{E1CD108E-0001-42F7-B027-FFB176981D45}" sibTransId="{227CF9BF-6A5E-4626-BDA6-B20050F1EDA4}"/>
    <dgm:cxn modelId="{3A0C00AF-C0EF-4EB0-964D-CD7504AB80AD}" srcId="{E5F48356-6C1C-49C4-8FDD-09B56664A706}" destId="{6CA3BEB2-0A63-42DA-8AF1-D2A52C518F65}" srcOrd="0" destOrd="0" parTransId="{3A5611C5-0973-444A-9FCE-7845FD98A6F3}" sibTransId="{BC717BE8-3382-4CEC-B1B8-208D427A2AD1}"/>
    <dgm:cxn modelId="{BA1B047F-59F4-4418-9F03-EBCC7409EF31}" type="presOf" srcId="{9001AC5E-61DB-46D9-B325-1FD038E693EC}" destId="{FD9FDCC8-3400-4BBF-89A1-A82FE28DAFAA}" srcOrd="0" destOrd="0" presId="urn:microsoft.com/office/officeart/2008/layout/LinedList"/>
    <dgm:cxn modelId="{DD6F3167-B88D-4997-8AEF-DB12E2A39E51}" type="presOf" srcId="{FB16DB93-F20C-494E-BBA5-B46464B42B95}" destId="{3E21D331-F8B5-4DEE-8BAB-267FAB176062}" srcOrd="0" destOrd="0" presId="urn:microsoft.com/office/officeart/2008/layout/LinedList"/>
    <dgm:cxn modelId="{F522958D-2B38-48B4-9C00-BB94AF265CB9}" type="presOf" srcId="{4FE46395-23B5-4FAD-B7C8-2314FCE6E935}" destId="{26A3A9CF-5DF1-46D7-AC5E-F29C4D663D3A}" srcOrd="0" destOrd="0" presId="urn:microsoft.com/office/officeart/2008/layout/LinedList"/>
    <dgm:cxn modelId="{2A254E7B-8418-404E-8E1A-740B9932DBE2}" srcId="{BE5701FF-38C7-4C46-9A27-604994F41DB9}" destId="{996913B1-D016-43E2-BC4B-85068B9F797B}" srcOrd="2" destOrd="0" parTransId="{79A0FB52-16F9-4D06-9CEB-0FDDA97FBCE6}" sibTransId="{AC787BFC-3E2A-40F2-A1E3-A884434762C0}"/>
    <dgm:cxn modelId="{A131D961-A39A-4EC7-9066-8A3A2540F370}" srcId="{15F55D59-BFCC-41E8-92E7-837F42460BB0}" destId="{26C8406C-C505-4644-B325-D29E8179B10F}" srcOrd="0" destOrd="0" parTransId="{C02D92B2-22B7-43B6-AD8F-0681391D91D4}" sibTransId="{15602059-9718-4C36-B0FD-11E56F834128}"/>
    <dgm:cxn modelId="{6B35BAA6-5505-47A9-9A04-DC60CF302C99}" type="presOf" srcId="{C7F5EDA7-F230-46F7-9F8C-85EEEFAEB3A3}" destId="{55E4B7AF-F181-46FF-B12D-7CF83A7D557F}" srcOrd="0" destOrd="0" presId="urn:microsoft.com/office/officeart/2008/layout/LinedList"/>
    <dgm:cxn modelId="{C8040994-ED13-4547-9DA7-4BEB44B82D7B}" type="presOf" srcId="{9953B5F6-76FF-4081-AD9D-6C6A243F459D}" destId="{B451D7F6-2F3F-4A04-9D58-150D615AFB2D}" srcOrd="0" destOrd="0" presId="urn:microsoft.com/office/officeart/2008/layout/LinedList"/>
    <dgm:cxn modelId="{B1AB733C-A6DC-4A6C-B491-8FD4FA862EDD}" srcId="{9953B5F6-76FF-4081-AD9D-6C6A243F459D}" destId="{357890BC-1FFA-425E-90F6-CEA83698B34E}" srcOrd="0" destOrd="0" parTransId="{CC9043EF-847E-41E5-9B93-CF7C524F0A89}" sibTransId="{361D06E6-3A22-4858-BC02-4CDA6EC0D68D}"/>
    <dgm:cxn modelId="{B23844F6-B385-410B-BBBD-A38ECFE8187E}" type="presOf" srcId="{C2587BA2-8A46-433B-A7BD-E0527C40CD0E}" destId="{90D3DBB9-4A15-491C-A8D3-1EF4C6CFD066}" srcOrd="0" destOrd="0" presId="urn:microsoft.com/office/officeart/2008/layout/LinedList"/>
    <dgm:cxn modelId="{4F6D0BBA-A586-481E-98F1-9E93AEDBD88D}" type="presOf" srcId="{D23DCC3B-3677-40CE-8EAB-1E8D4D7D2FFB}" destId="{2D3F020D-9C3B-4347-8DE1-5BE9870B524D}" srcOrd="0" destOrd="0" presId="urn:microsoft.com/office/officeart/2008/layout/LinedList"/>
    <dgm:cxn modelId="{B6CED7E7-7343-4BD4-B503-2AA14D1386F7}" type="presOf" srcId="{47450238-7DE3-4B13-8442-0A28F2DFF179}" destId="{1B472601-46BC-4A81-BA8D-3B2C07C80A17}" srcOrd="0" destOrd="0" presId="urn:microsoft.com/office/officeart/2008/layout/LinedList"/>
    <dgm:cxn modelId="{87E884B2-C3C5-435D-A87C-2C415043C67C}" srcId="{FAB625A8-415D-420A-93C8-D5F35A65659D}" destId="{9953B5F6-76FF-4081-AD9D-6C6A243F459D}" srcOrd="0" destOrd="0" parTransId="{E4E7F421-D468-4A0C-86F4-F042E86859AA}" sibTransId="{8D8B0267-E7C8-4E3B-A2A5-D9C95C45B7CB}"/>
    <dgm:cxn modelId="{A8B651C8-C68C-4915-8FB4-8F15DAC3EC3F}" type="presOf" srcId="{7BE05575-8112-4DE6-9980-73D0B2C994D8}" destId="{9ABF5517-512F-4211-8328-2381FA76C0FD}" srcOrd="0" destOrd="0" presId="urn:microsoft.com/office/officeart/2008/layout/LinedList"/>
    <dgm:cxn modelId="{C40EA7E7-87CF-4DD8-B301-1B1C903A8A01}" srcId="{73DBB98E-ACF0-4885-B5D9-A645FD471933}" destId="{C7F5EDA7-F230-46F7-9F8C-85EEEFAEB3A3}" srcOrd="0" destOrd="0" parTransId="{B462785D-2ADD-42A4-8AE8-67203BF99DCC}" sibTransId="{887F9065-DD6A-47E1-86AA-8891DE8A6BE5}"/>
    <dgm:cxn modelId="{DCB83E2C-3FA3-4770-8D06-60ED5292E35A}" type="presOf" srcId="{3E06E4D3-B750-40F5-8CE5-92DC9C8AF636}" destId="{E6FFDF0C-2557-4ABA-91E2-8BF5A07B0486}" srcOrd="0" destOrd="0" presId="urn:microsoft.com/office/officeart/2008/layout/LinedList"/>
    <dgm:cxn modelId="{D487DBD8-D259-4C3F-A050-7F3B7229C43A}" srcId="{FAB625A8-415D-420A-93C8-D5F35A65659D}" destId="{6A14E66F-D478-4E1E-852D-3C8E3193B8C1}" srcOrd="2" destOrd="0" parTransId="{BAC7BEDE-6AC5-4337-A1D9-006A16D57339}" sibTransId="{2249A35A-F1F6-41B1-919A-03562D115D1B}"/>
    <dgm:cxn modelId="{91516E43-60F7-4336-8CA2-24599E266508}" srcId="{6A14E66F-D478-4E1E-852D-3C8E3193B8C1}" destId="{2310BAFB-9F42-47E5-A8E0-17FCEAE0C35F}" srcOrd="1" destOrd="0" parTransId="{81761CAC-C5A8-49C6-9A8A-F7EA42F2C83D}" sibTransId="{5D8EC8A9-9895-42BC-B571-7FA67566E03C}"/>
    <dgm:cxn modelId="{D52AC180-C96C-4ED7-A073-D67E931A982E}" type="presOf" srcId="{2310BAFB-9F42-47E5-A8E0-17FCEAE0C35F}" destId="{86D2BD1A-148B-46D7-BD50-6C29483CFF78}" srcOrd="0" destOrd="0" presId="urn:microsoft.com/office/officeart/2008/layout/LinedList"/>
    <dgm:cxn modelId="{69D5733D-D00E-40F1-B28A-4E6AF9D3BD63}" type="presOf" srcId="{55B7F4C7-AA0C-4B89-8C43-7E653EA4ABF1}" destId="{51872FFA-65C9-40A1-8E0D-B3598DD1C85C}" srcOrd="0" destOrd="0" presId="urn:microsoft.com/office/officeart/2008/layout/LinedList"/>
    <dgm:cxn modelId="{8E645004-99FD-4A1D-834D-FBBD572D5D6D}" type="presOf" srcId="{06F19176-05D7-4390-86F2-9BD1EBD30F0B}" destId="{4861FD17-4275-449C-A960-4A02882E442B}" srcOrd="0" destOrd="0" presId="urn:microsoft.com/office/officeart/2008/layout/LinedList"/>
    <dgm:cxn modelId="{1277FE0E-95FA-449F-A7DB-0050221E3D6B}" srcId="{FAB625A8-415D-420A-93C8-D5F35A65659D}" destId="{E5F48356-6C1C-49C4-8FDD-09B56664A706}" srcOrd="6" destOrd="0" parTransId="{FEB07252-85A2-4FC3-83A6-E9FCF8EFE79E}" sibTransId="{876384D3-AD61-454A-9F0C-1873A0147E29}"/>
    <dgm:cxn modelId="{7FB3FD2A-9DED-4103-A98C-77A586FE07BB}" srcId="{E5F48356-6C1C-49C4-8FDD-09B56664A706}" destId="{E9074C18-9641-4336-B5E6-8380DB313653}" srcOrd="1" destOrd="0" parTransId="{B85970EF-8263-4CC7-A77C-95BCE8EFF2B4}" sibTransId="{30BECA3A-51DC-48C1-9667-E0EC2E5215F6}"/>
    <dgm:cxn modelId="{FE07BCF4-3F55-4868-8BF8-2C4D1C453981}" srcId="{8126DF13-4619-4FAE-B3FC-13106113FB83}" destId="{C2587BA2-8A46-433B-A7BD-E0527C40CD0E}" srcOrd="1" destOrd="0" parTransId="{76688D13-9F13-4ECA-AB17-883287BD41B6}" sibTransId="{4202EC30-6281-431E-8759-180C4D83864D}"/>
    <dgm:cxn modelId="{AE4D91B7-0AC7-4B53-8DC5-9D80EDE00D94}" srcId="{26EC0CD7-6FBE-4433-B00F-54BBD81D7B74}" destId="{E878A94A-C371-4E17-8FBC-DA0316FEDEDF}" srcOrd="0" destOrd="0" parTransId="{B48FEB10-B889-48E1-A748-CBC5C287EA22}" sibTransId="{D5C1CB78-6081-4E56-8566-233429EC2DCB}"/>
    <dgm:cxn modelId="{56685FF6-EC7F-4E98-BADD-6773BA4E6633}" srcId="{73DBB98E-ACF0-4885-B5D9-A645FD471933}" destId="{F17BCD3F-3673-44CF-973B-EFAB7F664B5B}" srcOrd="1" destOrd="0" parTransId="{68DC40AA-77F6-45E3-8D15-3A9CC5972140}" sibTransId="{15CBEC7B-F673-4059-BEF9-3DA45661A4C3}"/>
    <dgm:cxn modelId="{A2F4909A-BE40-43F6-AAB7-672E2570F7D6}" type="presOf" srcId="{6A14E66F-D478-4E1E-852D-3C8E3193B8C1}" destId="{5A99EEA1-BE76-4CEB-8DFE-4C91E8A9908B}" srcOrd="0" destOrd="0" presId="urn:microsoft.com/office/officeart/2008/layout/LinedList"/>
    <dgm:cxn modelId="{17A3391C-DF58-448C-B590-5229AB12EC52}" type="presOf" srcId="{FAB625A8-415D-420A-93C8-D5F35A65659D}" destId="{63257628-994A-45F6-9601-50D76472D4F2}" srcOrd="0" destOrd="0" presId="urn:microsoft.com/office/officeart/2008/layout/LinedList"/>
    <dgm:cxn modelId="{7EA3A782-4209-426C-AACD-5EE8864F85B1}" type="presOf" srcId="{6CA3BEB2-0A63-42DA-8AF1-D2A52C518F65}" destId="{C0775A07-1ADA-4141-8EB9-4E52AEF28BD8}" srcOrd="0" destOrd="0" presId="urn:microsoft.com/office/officeart/2008/layout/LinedList"/>
    <dgm:cxn modelId="{62186E32-2AAA-4E53-B6F0-C2A2F5A19871}" type="presOf" srcId="{E878A94A-C371-4E17-8FBC-DA0316FEDEDF}" destId="{44A82722-B22D-4063-A075-611621A272E7}" srcOrd="0" destOrd="0" presId="urn:microsoft.com/office/officeart/2008/layout/LinedList"/>
    <dgm:cxn modelId="{9BB95035-9DB2-4EBE-9488-C408E6336E9C}" type="presOf" srcId="{73DBB98E-ACF0-4885-B5D9-A645FD471933}" destId="{DFA84AC5-B79B-4674-A0D1-2CF417CC5E6F}" srcOrd="0" destOrd="0" presId="urn:microsoft.com/office/officeart/2008/layout/LinedList"/>
    <dgm:cxn modelId="{F8CCAA66-A8DE-41D6-870A-862E01BBA1CF}" type="presOf" srcId="{ADDBB2E0-2042-4116-9931-4FCFAADAB7B4}" destId="{FE48F5D2-6EA9-4A7E-B8BC-9694CD131BAF}" srcOrd="0" destOrd="0" presId="urn:microsoft.com/office/officeart/2008/layout/LinedList"/>
    <dgm:cxn modelId="{A67068BC-1899-4662-AD04-7E466B78E45C}" type="presOf" srcId="{E9074C18-9641-4336-B5E6-8380DB313653}" destId="{BAABC945-C32C-4D34-B2B6-84F46227411D}" srcOrd="0" destOrd="0" presId="urn:microsoft.com/office/officeart/2008/layout/LinedList"/>
    <dgm:cxn modelId="{679654F6-2E63-400F-BE80-283DA5C1FD47}" srcId="{E5F48356-6C1C-49C4-8FDD-09B56664A706}" destId="{9001AC5E-61DB-46D9-B325-1FD038E693EC}" srcOrd="2" destOrd="0" parTransId="{2ECBC52D-FE53-4BCF-816B-1BB68632EB33}" sibTransId="{21D1459A-870D-4A11-80CE-8E596CB0E23D}"/>
    <dgm:cxn modelId="{CCF2F3D0-8196-45E6-8192-E36E44D6C718}" srcId="{FAB625A8-415D-420A-93C8-D5F35A65659D}" destId="{BE5701FF-38C7-4C46-9A27-604994F41DB9}" srcOrd="7" destOrd="0" parTransId="{768FE271-D39F-4870-9EBB-2174E0E29CAC}" sibTransId="{E7094225-5AE1-45A8-9E37-F90E338FE2A6}"/>
    <dgm:cxn modelId="{4B086555-A043-4E61-AE93-32104A8111A1}" srcId="{6A14E66F-D478-4E1E-852D-3C8E3193B8C1}" destId="{64FCCC3B-CA33-40A2-9F1E-937CE3201951}" srcOrd="2" destOrd="0" parTransId="{EB98059C-5FA9-4C15-ABD3-3F6593454B74}" sibTransId="{175FE439-CD25-4A52-AE60-40544BB225D2}"/>
    <dgm:cxn modelId="{2FFFF77F-A9B6-4853-B467-C49F0B66AB2E}" srcId="{FAB625A8-415D-420A-93C8-D5F35A65659D}" destId="{26EC0CD7-6FBE-4433-B00F-54BBD81D7B74}" srcOrd="3" destOrd="0" parTransId="{EB40F00D-36BF-42AB-8304-5E2F032DFC6A}" sibTransId="{FE62C237-870E-4145-BD91-2AC43B24B492}"/>
    <dgm:cxn modelId="{10B50CB9-5CE7-4773-802E-361933DCFA57}" srcId="{8126DF13-4619-4FAE-B3FC-13106113FB83}" destId="{7BE05575-8112-4DE6-9980-73D0B2C994D8}" srcOrd="0" destOrd="0" parTransId="{A020A4A7-3060-416B-81BE-5DCC3478F1A5}" sibTransId="{7C8CC44E-56D5-4976-B5EF-5B260BFEE617}"/>
    <dgm:cxn modelId="{1C22E194-16EB-48E3-9877-DA08FB473E48}" srcId="{FAB625A8-415D-420A-93C8-D5F35A65659D}" destId="{73DBB98E-ACF0-4885-B5D9-A645FD471933}" srcOrd="1" destOrd="0" parTransId="{AA93D0CB-6DEE-4A33-9930-229CF8DD59C0}" sibTransId="{64E7D02E-7744-423B-8011-68C6ADB1991A}"/>
    <dgm:cxn modelId="{9F6045FC-41F3-4E77-972D-A0362904773E}" srcId="{BE5701FF-38C7-4C46-9A27-604994F41DB9}" destId="{3E06E4D3-B750-40F5-8CE5-92DC9C8AF636}" srcOrd="3" destOrd="0" parTransId="{2465F8AB-66D6-4FF9-8B8C-7686B11A87F5}" sibTransId="{514CF110-2398-4DB9-A074-A7EC41DADDB0}"/>
    <dgm:cxn modelId="{AF755E91-3D3E-4C07-8E7F-30F43E9FD58E}" type="presOf" srcId="{8126DF13-4619-4FAE-B3FC-13106113FB83}" destId="{36981C0A-5D24-4D8E-8886-BBCE4F19692A}" srcOrd="0" destOrd="0" presId="urn:microsoft.com/office/officeart/2008/layout/LinedList"/>
    <dgm:cxn modelId="{E49EC3A8-A7EF-4C43-A1EC-93D97A6372CA}" srcId="{26EC0CD7-6FBE-4433-B00F-54BBD81D7B74}" destId="{47450238-7DE3-4B13-8442-0A28F2DFF179}" srcOrd="1" destOrd="0" parTransId="{10F1F840-3951-4369-9957-A4D017CBD04E}" sibTransId="{EB0BBF6C-8B28-4215-BF79-6B6C515F6591}"/>
    <dgm:cxn modelId="{758F61B7-AA1C-4617-A4E3-CCD64314DBE6}" type="presOf" srcId="{26C8406C-C505-4644-B325-D29E8179B10F}" destId="{1D8989BD-E08F-4C6C-93D5-5E47936C53F4}" srcOrd="0" destOrd="0" presId="urn:microsoft.com/office/officeart/2008/layout/LinedList"/>
    <dgm:cxn modelId="{A870F8F9-CB43-43CB-BFD7-073792933335}" srcId="{FAB625A8-415D-420A-93C8-D5F35A65659D}" destId="{8126DF13-4619-4FAE-B3FC-13106113FB83}" srcOrd="4" destOrd="0" parTransId="{B82261F1-8DB7-447E-A046-F79895B2AAF5}" sibTransId="{1965D1EC-4ED0-4D2A-8DD1-7C66FD990759}"/>
    <dgm:cxn modelId="{F3167FFC-0275-4013-8873-BD16717CBCB9}" type="presOf" srcId="{996913B1-D016-43E2-BC4B-85068B9F797B}" destId="{65BF0A26-9FD3-4985-BC08-FD1A3DE1FCF0}" srcOrd="0" destOrd="0" presId="urn:microsoft.com/office/officeart/2008/layout/LinedList"/>
    <dgm:cxn modelId="{8C06ACF8-AEB8-4243-A40E-239656CDD1A0}" srcId="{BE5701FF-38C7-4C46-9A27-604994F41DB9}" destId="{55B7F4C7-AA0C-4B89-8C43-7E653EA4ABF1}" srcOrd="1" destOrd="0" parTransId="{1106420C-2F6B-456E-ABE4-35A602529A6E}" sibTransId="{EE338652-9FE0-47C2-8D33-370ADE6AF10A}"/>
    <dgm:cxn modelId="{0A7C0C17-67A7-49A2-8FB8-F54CA8C803A3}" srcId="{FAB625A8-415D-420A-93C8-D5F35A65659D}" destId="{15F55D59-BFCC-41E8-92E7-837F42460BB0}" srcOrd="5" destOrd="0" parTransId="{93BAD14B-7449-4F4A-8381-654A2228CA93}" sibTransId="{E157BD92-7A54-4E48-A62A-4867454860B8}"/>
    <dgm:cxn modelId="{564A7138-EEAD-4385-A014-876D19969C7A}" srcId="{6A14E66F-D478-4E1E-852D-3C8E3193B8C1}" destId="{FB16DB93-F20C-494E-BBA5-B46464B42B95}" srcOrd="0" destOrd="0" parTransId="{06F71ECE-FC5F-4536-A5C7-188718555110}" sibTransId="{6F18A520-8710-401F-A1FB-0BA1B05F4351}"/>
    <dgm:cxn modelId="{F5CBE6D3-7CCC-496D-95CA-9A20DB63AB08}" srcId="{9953B5F6-76FF-4081-AD9D-6C6A243F459D}" destId="{ADDBB2E0-2042-4116-9931-4FCFAADAB7B4}" srcOrd="2" destOrd="0" parTransId="{D78CF3E5-ECE6-4725-B8A2-3B897BC956E1}" sibTransId="{F4663B02-0016-4725-90DD-8EB563BD9444}"/>
    <dgm:cxn modelId="{2D16786E-4AFE-40D8-AD35-8E4818DDF53E}" type="presOf" srcId="{15F55D59-BFCC-41E8-92E7-837F42460BB0}" destId="{5290F010-A040-4789-8D16-1BF668344CEF}" srcOrd="0" destOrd="0" presId="urn:microsoft.com/office/officeart/2008/layout/LinedList"/>
    <dgm:cxn modelId="{E8BC44EA-85BF-474C-9240-55218C18A88A}" type="presOf" srcId="{26EC0CD7-6FBE-4433-B00F-54BBD81D7B74}" destId="{65C585CA-C78F-4A77-AAD7-4EE73A6204BA}" srcOrd="0" destOrd="0" presId="urn:microsoft.com/office/officeart/2008/layout/LinedList"/>
    <dgm:cxn modelId="{C36F6B70-B716-4615-97F5-D3C76D17CD36}" srcId="{9953B5F6-76FF-4081-AD9D-6C6A243F459D}" destId="{06F19176-05D7-4390-86F2-9BD1EBD30F0B}" srcOrd="1" destOrd="0" parTransId="{9643B871-3992-42A2-9EE6-7D16E435ADF6}" sibTransId="{FF72CDFC-F606-4322-8483-0AE0EF421A20}"/>
    <dgm:cxn modelId="{99A7C539-279C-4A03-A4D7-682E764550DC}" srcId="{15F55D59-BFCC-41E8-92E7-837F42460BB0}" destId="{D23DCC3B-3677-40CE-8EAB-1E8D4D7D2FFB}" srcOrd="1" destOrd="0" parTransId="{E7BAC93A-1FD1-48C8-A963-807AE0A2BD2C}" sibTransId="{0E743946-88C2-43EC-AF68-F0750B00637D}"/>
    <dgm:cxn modelId="{1D0581AD-B87F-4B01-A540-DB5072FDA2B7}" type="presOf" srcId="{F17BCD3F-3673-44CF-973B-EFAB7F664B5B}" destId="{0CCB566D-4004-4B79-BB1F-2F177C21BDAC}" srcOrd="0" destOrd="0" presId="urn:microsoft.com/office/officeart/2008/layout/LinedList"/>
    <dgm:cxn modelId="{2C3B0E5F-AD84-4731-AE61-FEB090453F0D}" type="presOf" srcId="{64FCCC3B-CA33-40A2-9F1E-937CE3201951}" destId="{CBB8BCD3-AC04-45F6-AD19-72E6FF7BCA39}" srcOrd="0" destOrd="0" presId="urn:microsoft.com/office/officeart/2008/layout/LinedList"/>
    <dgm:cxn modelId="{93EE1C15-91A2-433E-BE8A-D33190044E88}" type="presParOf" srcId="{CE6AB6B9-4A8B-4F0F-8880-C0FD9E35F2F7}" destId="{1648362D-293A-48A6-A1E6-1CC6B619D6E2}" srcOrd="0" destOrd="0" presId="urn:microsoft.com/office/officeart/2008/layout/LinedList"/>
    <dgm:cxn modelId="{BC8298CA-226A-4D13-B094-26ADE1A4DA30}" type="presParOf" srcId="{CE6AB6B9-4A8B-4F0F-8880-C0FD9E35F2F7}" destId="{1B7E605B-A32E-46BF-8E43-31A24798331B}" srcOrd="1" destOrd="0" presId="urn:microsoft.com/office/officeart/2008/layout/LinedList"/>
    <dgm:cxn modelId="{0676EF5E-C314-43DF-80B2-135B5099C615}" type="presParOf" srcId="{1B7E605B-A32E-46BF-8E43-31A24798331B}" destId="{63257628-994A-45F6-9601-50D76472D4F2}" srcOrd="0" destOrd="0" presId="urn:microsoft.com/office/officeart/2008/layout/LinedList"/>
    <dgm:cxn modelId="{E6D83263-7706-47E0-ACC4-229556464BD3}" type="presParOf" srcId="{1B7E605B-A32E-46BF-8E43-31A24798331B}" destId="{A91D5553-33EC-4972-8688-63F6A435173D}" srcOrd="1" destOrd="0" presId="urn:microsoft.com/office/officeart/2008/layout/LinedList"/>
    <dgm:cxn modelId="{5ABD4BFD-FB3F-4796-B3D2-974854F11354}" type="presParOf" srcId="{A91D5553-33EC-4972-8688-63F6A435173D}" destId="{52FF34B6-B5C9-4941-8D24-E4837D726654}" srcOrd="0" destOrd="0" presId="urn:microsoft.com/office/officeart/2008/layout/LinedList"/>
    <dgm:cxn modelId="{1FAEFA96-1F8B-44F3-900D-2B6443705DB2}" type="presParOf" srcId="{A91D5553-33EC-4972-8688-63F6A435173D}" destId="{026D0E7F-54D7-4FAD-A1CE-7B14B7DBE887}" srcOrd="1" destOrd="0" presId="urn:microsoft.com/office/officeart/2008/layout/LinedList"/>
    <dgm:cxn modelId="{281A850D-6C8B-4046-BC99-51545AD76F9D}" type="presParOf" srcId="{026D0E7F-54D7-4FAD-A1CE-7B14B7DBE887}" destId="{262B0E03-08FD-4BF9-9CF6-3AB0235B9EBA}" srcOrd="0" destOrd="0" presId="urn:microsoft.com/office/officeart/2008/layout/LinedList"/>
    <dgm:cxn modelId="{4E1193EE-E008-446B-985B-0284EF1DCA65}" type="presParOf" srcId="{026D0E7F-54D7-4FAD-A1CE-7B14B7DBE887}" destId="{B451D7F6-2F3F-4A04-9D58-150D615AFB2D}" srcOrd="1" destOrd="0" presId="urn:microsoft.com/office/officeart/2008/layout/LinedList"/>
    <dgm:cxn modelId="{A1DE236F-1F92-4718-92E7-EF232C535995}" type="presParOf" srcId="{026D0E7F-54D7-4FAD-A1CE-7B14B7DBE887}" destId="{3D906BE8-17A9-477E-A779-1DBF8B09B744}" srcOrd="2" destOrd="0" presId="urn:microsoft.com/office/officeart/2008/layout/LinedList"/>
    <dgm:cxn modelId="{D1CF64E3-08A9-46F7-9B23-746D3CD42B07}" type="presParOf" srcId="{3D906BE8-17A9-477E-A779-1DBF8B09B744}" destId="{F3042A04-FB90-4E19-A20A-920742618662}" srcOrd="0" destOrd="0" presId="urn:microsoft.com/office/officeart/2008/layout/LinedList"/>
    <dgm:cxn modelId="{4F1ABC27-EC5F-4A71-98B6-C91838671AB8}" type="presParOf" srcId="{F3042A04-FB90-4E19-A20A-920742618662}" destId="{A2CF6664-F8D7-4C41-9744-97E1DCAA3B69}" srcOrd="0" destOrd="0" presId="urn:microsoft.com/office/officeart/2008/layout/LinedList"/>
    <dgm:cxn modelId="{1D606B88-78FB-4AE7-88A1-10D15E12CC9F}" type="presParOf" srcId="{F3042A04-FB90-4E19-A20A-920742618662}" destId="{3EF2949A-FB08-4349-A5DA-32B7E2377C1C}" srcOrd="1" destOrd="0" presId="urn:microsoft.com/office/officeart/2008/layout/LinedList"/>
    <dgm:cxn modelId="{1522B19E-6326-407B-BD2F-7F3FAE69ADD2}" type="presParOf" srcId="{F3042A04-FB90-4E19-A20A-920742618662}" destId="{316B7B78-A99E-4BD0-94B9-061334EEF973}" srcOrd="2" destOrd="0" presId="urn:microsoft.com/office/officeart/2008/layout/LinedList"/>
    <dgm:cxn modelId="{F8C47E7E-6DF8-4162-9952-D2992E66AE41}" type="presParOf" srcId="{3D906BE8-17A9-477E-A779-1DBF8B09B744}" destId="{0D96BB53-D479-4E41-9B90-E2D12526EB15}" srcOrd="1" destOrd="0" presId="urn:microsoft.com/office/officeart/2008/layout/LinedList"/>
    <dgm:cxn modelId="{618200AB-9361-4765-A534-DB0602A31AEC}" type="presParOf" srcId="{3D906BE8-17A9-477E-A779-1DBF8B09B744}" destId="{994DA2D2-C139-436D-B790-A72B08CFA9A4}" srcOrd="2" destOrd="0" presId="urn:microsoft.com/office/officeart/2008/layout/LinedList"/>
    <dgm:cxn modelId="{58C94A70-5EB1-46BE-8DA2-B0809F432C29}" type="presParOf" srcId="{994DA2D2-C139-436D-B790-A72B08CFA9A4}" destId="{C240596B-5EA0-4CA9-AE3E-DFB2FE01B8D6}" srcOrd="0" destOrd="0" presId="urn:microsoft.com/office/officeart/2008/layout/LinedList"/>
    <dgm:cxn modelId="{09A919E4-D1E3-4FE2-935F-DC1791A46BF7}" type="presParOf" srcId="{994DA2D2-C139-436D-B790-A72B08CFA9A4}" destId="{4861FD17-4275-449C-A960-4A02882E442B}" srcOrd="1" destOrd="0" presId="urn:microsoft.com/office/officeart/2008/layout/LinedList"/>
    <dgm:cxn modelId="{7574359A-8A61-41E4-81E9-D28D5178F64B}" type="presParOf" srcId="{994DA2D2-C139-436D-B790-A72B08CFA9A4}" destId="{D3111899-FE60-4B68-B99C-35494FB9A202}" srcOrd="2" destOrd="0" presId="urn:microsoft.com/office/officeart/2008/layout/LinedList"/>
    <dgm:cxn modelId="{16E010F7-B36D-4D42-9B23-A10BD42F1621}" type="presParOf" srcId="{3D906BE8-17A9-477E-A779-1DBF8B09B744}" destId="{F831B9AF-56A8-4B72-A58D-FA69BEED2551}" srcOrd="3" destOrd="0" presId="urn:microsoft.com/office/officeart/2008/layout/LinedList"/>
    <dgm:cxn modelId="{E8CDAE73-E213-47D3-9556-9A904EF8CA3A}" type="presParOf" srcId="{3D906BE8-17A9-477E-A779-1DBF8B09B744}" destId="{687DAE9D-14AF-4C74-BA55-A1D17A77D44A}" srcOrd="4" destOrd="0" presId="urn:microsoft.com/office/officeart/2008/layout/LinedList"/>
    <dgm:cxn modelId="{B5C6B997-846E-4826-882E-2B5125ECB8E2}" type="presParOf" srcId="{687DAE9D-14AF-4C74-BA55-A1D17A77D44A}" destId="{7E32F2CE-0A73-4C94-B1DB-9C8C53F3D86B}" srcOrd="0" destOrd="0" presId="urn:microsoft.com/office/officeart/2008/layout/LinedList"/>
    <dgm:cxn modelId="{6E0EC623-AF16-405D-86FD-C3E254E4007B}" type="presParOf" srcId="{687DAE9D-14AF-4C74-BA55-A1D17A77D44A}" destId="{FE48F5D2-6EA9-4A7E-B8BC-9694CD131BAF}" srcOrd="1" destOrd="0" presId="urn:microsoft.com/office/officeart/2008/layout/LinedList"/>
    <dgm:cxn modelId="{751C35A8-63D0-417D-AD1F-53D7E392BA7F}" type="presParOf" srcId="{687DAE9D-14AF-4C74-BA55-A1D17A77D44A}" destId="{DF7B9C41-EC7E-4121-A4BA-C16344542A7B}" srcOrd="2" destOrd="0" presId="urn:microsoft.com/office/officeart/2008/layout/LinedList"/>
    <dgm:cxn modelId="{210DA051-2626-440C-99B0-2554BEE1C61F}" type="presParOf" srcId="{A91D5553-33EC-4972-8688-63F6A435173D}" destId="{9953DAFE-6221-45CB-B064-EA31215356C3}" srcOrd="2" destOrd="0" presId="urn:microsoft.com/office/officeart/2008/layout/LinedList"/>
    <dgm:cxn modelId="{0D96F49B-9075-4852-973D-E87AE753810C}" type="presParOf" srcId="{A91D5553-33EC-4972-8688-63F6A435173D}" destId="{160F9260-9C68-441C-AE15-D5C7EC11B7C5}" srcOrd="3" destOrd="0" presId="urn:microsoft.com/office/officeart/2008/layout/LinedList"/>
    <dgm:cxn modelId="{73F3BD39-418C-47C8-91C8-6D1143D8468A}" type="presParOf" srcId="{A91D5553-33EC-4972-8688-63F6A435173D}" destId="{C28E8657-F4B7-4F4A-A61F-AA90C10DF5E0}" srcOrd="4" destOrd="0" presId="urn:microsoft.com/office/officeart/2008/layout/LinedList"/>
    <dgm:cxn modelId="{CDE77557-8FB1-4400-847F-439B9B65729F}" type="presParOf" srcId="{C28E8657-F4B7-4F4A-A61F-AA90C10DF5E0}" destId="{9E05A0AF-3356-4327-B1E0-1D0890551D97}" srcOrd="0" destOrd="0" presId="urn:microsoft.com/office/officeart/2008/layout/LinedList"/>
    <dgm:cxn modelId="{77AB0EBF-5195-40AE-8D10-2D42A8BE7E59}" type="presParOf" srcId="{C28E8657-F4B7-4F4A-A61F-AA90C10DF5E0}" destId="{DFA84AC5-B79B-4674-A0D1-2CF417CC5E6F}" srcOrd="1" destOrd="0" presId="urn:microsoft.com/office/officeart/2008/layout/LinedList"/>
    <dgm:cxn modelId="{3EE9920C-1938-4297-97B3-792ADF10D7FD}" type="presParOf" srcId="{C28E8657-F4B7-4F4A-A61F-AA90C10DF5E0}" destId="{8EFBDA41-3E1C-4C83-912B-4026E543C8BE}" srcOrd="2" destOrd="0" presId="urn:microsoft.com/office/officeart/2008/layout/LinedList"/>
    <dgm:cxn modelId="{56AF220E-6F71-425B-BB84-7C47D0F3846E}" type="presParOf" srcId="{8EFBDA41-3E1C-4C83-912B-4026E543C8BE}" destId="{3F3B815D-49F3-4D9B-8C33-360F339A2568}" srcOrd="0" destOrd="0" presId="urn:microsoft.com/office/officeart/2008/layout/LinedList"/>
    <dgm:cxn modelId="{FAD80DFE-9692-4034-A510-7831AA068105}" type="presParOf" srcId="{3F3B815D-49F3-4D9B-8C33-360F339A2568}" destId="{94520A6F-0916-41E0-839D-EE5B5AB610BD}" srcOrd="0" destOrd="0" presId="urn:microsoft.com/office/officeart/2008/layout/LinedList"/>
    <dgm:cxn modelId="{E73FC538-8156-447D-A73A-DED1949810CF}" type="presParOf" srcId="{3F3B815D-49F3-4D9B-8C33-360F339A2568}" destId="{55E4B7AF-F181-46FF-B12D-7CF83A7D557F}" srcOrd="1" destOrd="0" presId="urn:microsoft.com/office/officeart/2008/layout/LinedList"/>
    <dgm:cxn modelId="{D77D64CF-5A89-432C-AB50-2C79E8361383}" type="presParOf" srcId="{3F3B815D-49F3-4D9B-8C33-360F339A2568}" destId="{D81C0F43-DF76-4FC4-B245-1E7DB36B0138}" srcOrd="2" destOrd="0" presId="urn:microsoft.com/office/officeart/2008/layout/LinedList"/>
    <dgm:cxn modelId="{456E6A7A-C77E-4119-97B5-51219C0C910C}" type="presParOf" srcId="{8EFBDA41-3E1C-4C83-912B-4026E543C8BE}" destId="{385C3ECF-7C99-4817-86E1-3AFFFFACCCA1}" srcOrd="1" destOrd="0" presId="urn:microsoft.com/office/officeart/2008/layout/LinedList"/>
    <dgm:cxn modelId="{9AFF4DC5-A06F-4BEE-8169-1A3FB04B1D02}" type="presParOf" srcId="{8EFBDA41-3E1C-4C83-912B-4026E543C8BE}" destId="{1B31C361-32AF-4433-87FE-CCD0842F5793}" srcOrd="2" destOrd="0" presId="urn:microsoft.com/office/officeart/2008/layout/LinedList"/>
    <dgm:cxn modelId="{800B9FD9-1CF7-4366-98AF-B2C1E14E45FD}" type="presParOf" srcId="{1B31C361-32AF-4433-87FE-CCD0842F5793}" destId="{DDF521CC-DA5A-4BA8-A001-8D5D30107CB1}" srcOrd="0" destOrd="0" presId="urn:microsoft.com/office/officeart/2008/layout/LinedList"/>
    <dgm:cxn modelId="{2F8BFCE5-F791-4BF2-A9F1-864BF56676E8}" type="presParOf" srcId="{1B31C361-32AF-4433-87FE-CCD0842F5793}" destId="{0CCB566D-4004-4B79-BB1F-2F177C21BDAC}" srcOrd="1" destOrd="0" presId="urn:microsoft.com/office/officeart/2008/layout/LinedList"/>
    <dgm:cxn modelId="{CB1413D1-AB3B-47B1-8C6A-A731B4CCC58F}" type="presParOf" srcId="{1B31C361-32AF-4433-87FE-CCD0842F5793}" destId="{0B313085-D434-4844-8979-DE50E0F7C8B1}" srcOrd="2" destOrd="0" presId="urn:microsoft.com/office/officeart/2008/layout/LinedList"/>
    <dgm:cxn modelId="{077BB808-54C6-4242-98F5-FCDE4180C7CD}" type="presParOf" srcId="{A91D5553-33EC-4972-8688-63F6A435173D}" destId="{ACCE0FED-BDAD-4160-B656-578506C61787}" srcOrd="5" destOrd="0" presId="urn:microsoft.com/office/officeart/2008/layout/LinedList"/>
    <dgm:cxn modelId="{CA23BC9D-B808-47DF-B767-6641932CF2D1}" type="presParOf" srcId="{A91D5553-33EC-4972-8688-63F6A435173D}" destId="{70742F3C-8F48-4986-B5AB-12A09BDF1BE0}" srcOrd="6" destOrd="0" presId="urn:microsoft.com/office/officeart/2008/layout/LinedList"/>
    <dgm:cxn modelId="{705D6536-A017-45EA-B266-4BEB55B89071}" type="presParOf" srcId="{A91D5553-33EC-4972-8688-63F6A435173D}" destId="{08E258B4-EF81-4D67-B5E5-156966F8E9FA}" srcOrd="7" destOrd="0" presId="urn:microsoft.com/office/officeart/2008/layout/LinedList"/>
    <dgm:cxn modelId="{8158F0B7-7443-4DA3-8551-C1676EB62DE5}" type="presParOf" srcId="{08E258B4-EF81-4D67-B5E5-156966F8E9FA}" destId="{1057AF88-1D43-4DE5-B581-26D9E30DF083}" srcOrd="0" destOrd="0" presId="urn:microsoft.com/office/officeart/2008/layout/LinedList"/>
    <dgm:cxn modelId="{F99C196B-F1DC-4200-BDA9-22F575FCEC23}" type="presParOf" srcId="{08E258B4-EF81-4D67-B5E5-156966F8E9FA}" destId="{5A99EEA1-BE76-4CEB-8DFE-4C91E8A9908B}" srcOrd="1" destOrd="0" presId="urn:microsoft.com/office/officeart/2008/layout/LinedList"/>
    <dgm:cxn modelId="{9C8A3CBE-A943-4B09-AF2A-50EAD48EC9E7}" type="presParOf" srcId="{08E258B4-EF81-4D67-B5E5-156966F8E9FA}" destId="{AD81F7E5-BB27-4B86-B73C-0B8D34B1240C}" srcOrd="2" destOrd="0" presId="urn:microsoft.com/office/officeart/2008/layout/LinedList"/>
    <dgm:cxn modelId="{B2F49405-DB41-4D89-9A41-200337488A2B}" type="presParOf" srcId="{AD81F7E5-BB27-4B86-B73C-0B8D34B1240C}" destId="{29F79F9F-B711-44EF-AE30-59472CF5D3FA}" srcOrd="0" destOrd="0" presId="urn:microsoft.com/office/officeart/2008/layout/LinedList"/>
    <dgm:cxn modelId="{21BA6447-0F7B-4E4A-B617-1971AE35F640}" type="presParOf" srcId="{29F79F9F-B711-44EF-AE30-59472CF5D3FA}" destId="{FEEB14FF-0661-4FA8-BDF7-EE4DD0333E1E}" srcOrd="0" destOrd="0" presId="urn:microsoft.com/office/officeart/2008/layout/LinedList"/>
    <dgm:cxn modelId="{C33CCB7E-50BF-4E3D-A007-DD839D3AE2CB}" type="presParOf" srcId="{29F79F9F-B711-44EF-AE30-59472CF5D3FA}" destId="{3E21D331-F8B5-4DEE-8BAB-267FAB176062}" srcOrd="1" destOrd="0" presId="urn:microsoft.com/office/officeart/2008/layout/LinedList"/>
    <dgm:cxn modelId="{46D29D6E-78F4-43A6-A4DC-F36169040B9D}" type="presParOf" srcId="{29F79F9F-B711-44EF-AE30-59472CF5D3FA}" destId="{515F14E8-C55D-40D5-8375-0C5BA71009BB}" srcOrd="2" destOrd="0" presId="urn:microsoft.com/office/officeart/2008/layout/LinedList"/>
    <dgm:cxn modelId="{FECB36CA-C67E-40FA-B5DD-F4865ACB27D7}" type="presParOf" srcId="{AD81F7E5-BB27-4B86-B73C-0B8D34B1240C}" destId="{6E383EEF-4BCD-470E-842E-1A66443C5DFA}" srcOrd="1" destOrd="0" presId="urn:microsoft.com/office/officeart/2008/layout/LinedList"/>
    <dgm:cxn modelId="{1E655B2A-02F7-455C-B120-DB9F68016DBD}" type="presParOf" srcId="{AD81F7E5-BB27-4B86-B73C-0B8D34B1240C}" destId="{26202C44-D9E8-46A8-B0E4-079517245228}" srcOrd="2" destOrd="0" presId="urn:microsoft.com/office/officeart/2008/layout/LinedList"/>
    <dgm:cxn modelId="{1FCF5CC7-6872-4221-8628-BD42D1D465A5}" type="presParOf" srcId="{26202C44-D9E8-46A8-B0E4-079517245228}" destId="{5CDF5809-35E9-4D99-BDBF-57BFF6C52F25}" srcOrd="0" destOrd="0" presId="urn:microsoft.com/office/officeart/2008/layout/LinedList"/>
    <dgm:cxn modelId="{88EDFF13-C2FA-46B1-AD6F-FC61F05FA929}" type="presParOf" srcId="{26202C44-D9E8-46A8-B0E4-079517245228}" destId="{86D2BD1A-148B-46D7-BD50-6C29483CFF78}" srcOrd="1" destOrd="0" presId="urn:microsoft.com/office/officeart/2008/layout/LinedList"/>
    <dgm:cxn modelId="{3F96A23B-4B1A-4334-851A-23378F3B02C9}" type="presParOf" srcId="{26202C44-D9E8-46A8-B0E4-079517245228}" destId="{43AB3574-8B36-4712-952E-CED7D30025AD}" srcOrd="2" destOrd="0" presId="urn:microsoft.com/office/officeart/2008/layout/LinedList"/>
    <dgm:cxn modelId="{926369E5-1A61-4BAB-82BA-A8AD31A3D870}" type="presParOf" srcId="{AD81F7E5-BB27-4B86-B73C-0B8D34B1240C}" destId="{AC3EC769-AB33-41B9-90DE-D3E0F87189CF}" srcOrd="3" destOrd="0" presId="urn:microsoft.com/office/officeart/2008/layout/LinedList"/>
    <dgm:cxn modelId="{496BE858-6ECE-4A11-9DE0-93428C953C10}" type="presParOf" srcId="{AD81F7E5-BB27-4B86-B73C-0B8D34B1240C}" destId="{18AD1AD1-9F42-4811-B712-E3E208325479}" srcOrd="4" destOrd="0" presId="urn:microsoft.com/office/officeart/2008/layout/LinedList"/>
    <dgm:cxn modelId="{92767F67-8746-46B6-9860-24E3EB8CCB30}" type="presParOf" srcId="{18AD1AD1-9F42-4811-B712-E3E208325479}" destId="{1AFA2DA5-F6C5-49FB-8398-ADF1EBCD3AB3}" srcOrd="0" destOrd="0" presId="urn:microsoft.com/office/officeart/2008/layout/LinedList"/>
    <dgm:cxn modelId="{FF513B9D-663E-4B18-BFE7-60F8504C84AD}" type="presParOf" srcId="{18AD1AD1-9F42-4811-B712-E3E208325479}" destId="{CBB8BCD3-AC04-45F6-AD19-72E6FF7BCA39}" srcOrd="1" destOrd="0" presId="urn:microsoft.com/office/officeart/2008/layout/LinedList"/>
    <dgm:cxn modelId="{51A8116E-85F0-46B3-8989-6B63B6663C1F}" type="presParOf" srcId="{18AD1AD1-9F42-4811-B712-E3E208325479}" destId="{3014B729-5143-4E92-94BC-D183514F8881}" srcOrd="2" destOrd="0" presId="urn:microsoft.com/office/officeart/2008/layout/LinedList"/>
    <dgm:cxn modelId="{1E4DA9FB-6E8A-463C-A233-EF40D249A434}" type="presParOf" srcId="{A91D5553-33EC-4972-8688-63F6A435173D}" destId="{8AE217A0-10F7-4EF2-934E-A4AEF8DC0904}" srcOrd="8" destOrd="0" presId="urn:microsoft.com/office/officeart/2008/layout/LinedList"/>
    <dgm:cxn modelId="{84ED833B-9E0D-49DC-8BE4-07B8F609AF02}" type="presParOf" srcId="{A91D5553-33EC-4972-8688-63F6A435173D}" destId="{9B9DD751-5755-4E2B-98BC-3F9DE2B312E0}" srcOrd="9" destOrd="0" presId="urn:microsoft.com/office/officeart/2008/layout/LinedList"/>
    <dgm:cxn modelId="{237C1A27-DFA9-4B52-948F-4BECE191D759}" type="presParOf" srcId="{A91D5553-33EC-4972-8688-63F6A435173D}" destId="{24A95344-32B4-47E6-9FF3-994A38FC7D4C}" srcOrd="10" destOrd="0" presId="urn:microsoft.com/office/officeart/2008/layout/LinedList"/>
    <dgm:cxn modelId="{8E148948-F653-4EDD-B6AF-45E33F143F15}" type="presParOf" srcId="{24A95344-32B4-47E6-9FF3-994A38FC7D4C}" destId="{D2BF4753-92BA-41AB-BF12-023CD3D0C741}" srcOrd="0" destOrd="0" presId="urn:microsoft.com/office/officeart/2008/layout/LinedList"/>
    <dgm:cxn modelId="{8AEED9FA-FA0D-467A-8AEB-157EE17E9D9B}" type="presParOf" srcId="{24A95344-32B4-47E6-9FF3-994A38FC7D4C}" destId="{65C585CA-C78F-4A77-AAD7-4EE73A6204BA}" srcOrd="1" destOrd="0" presId="urn:microsoft.com/office/officeart/2008/layout/LinedList"/>
    <dgm:cxn modelId="{98482030-189A-4067-B2FD-4C93FC109FCB}" type="presParOf" srcId="{24A95344-32B4-47E6-9FF3-994A38FC7D4C}" destId="{4AAF2FC1-51E4-4A5B-8520-A943BA407F07}" srcOrd="2" destOrd="0" presId="urn:microsoft.com/office/officeart/2008/layout/LinedList"/>
    <dgm:cxn modelId="{B9A475FD-C767-4B10-B554-B08B68E12779}" type="presParOf" srcId="{4AAF2FC1-51E4-4A5B-8520-A943BA407F07}" destId="{30587AA8-9E70-4C35-8B32-B077968FE238}" srcOrd="0" destOrd="0" presId="urn:microsoft.com/office/officeart/2008/layout/LinedList"/>
    <dgm:cxn modelId="{F8D5AB9E-60C4-4A30-8275-C445BCF74806}" type="presParOf" srcId="{30587AA8-9E70-4C35-8B32-B077968FE238}" destId="{47DC00B9-7483-47FE-A650-A522E5BD9B9E}" srcOrd="0" destOrd="0" presId="urn:microsoft.com/office/officeart/2008/layout/LinedList"/>
    <dgm:cxn modelId="{7EB09DA3-7357-4741-B8FC-03AB63E64880}" type="presParOf" srcId="{30587AA8-9E70-4C35-8B32-B077968FE238}" destId="{44A82722-B22D-4063-A075-611621A272E7}" srcOrd="1" destOrd="0" presId="urn:microsoft.com/office/officeart/2008/layout/LinedList"/>
    <dgm:cxn modelId="{87917025-2D32-4B58-8A30-F4554E38D9D2}" type="presParOf" srcId="{30587AA8-9E70-4C35-8B32-B077968FE238}" destId="{484925F0-8FD5-4DFA-B9EA-FD5A141D43FE}" srcOrd="2" destOrd="0" presId="urn:microsoft.com/office/officeart/2008/layout/LinedList"/>
    <dgm:cxn modelId="{2B255FF1-BECB-49EF-A2E0-F6145B3AAD12}" type="presParOf" srcId="{4AAF2FC1-51E4-4A5B-8520-A943BA407F07}" destId="{F9B25520-48C0-494E-B6E5-C8069F959A26}" srcOrd="1" destOrd="0" presId="urn:microsoft.com/office/officeart/2008/layout/LinedList"/>
    <dgm:cxn modelId="{72D3F360-BBDA-4320-A59F-AA7D0D933781}" type="presParOf" srcId="{4AAF2FC1-51E4-4A5B-8520-A943BA407F07}" destId="{2B8CA95F-8128-4629-81D8-C3781D3F0E7C}" srcOrd="2" destOrd="0" presId="urn:microsoft.com/office/officeart/2008/layout/LinedList"/>
    <dgm:cxn modelId="{3024D106-D8A9-483A-9E50-E412C4D53B74}" type="presParOf" srcId="{2B8CA95F-8128-4629-81D8-C3781D3F0E7C}" destId="{68D1AC80-01D8-46C2-A1C7-CAC7423C7851}" srcOrd="0" destOrd="0" presId="urn:microsoft.com/office/officeart/2008/layout/LinedList"/>
    <dgm:cxn modelId="{55BA3259-C23F-4B71-A5FD-96B7C25583CB}" type="presParOf" srcId="{2B8CA95F-8128-4629-81D8-C3781D3F0E7C}" destId="{1B472601-46BC-4A81-BA8D-3B2C07C80A17}" srcOrd="1" destOrd="0" presId="urn:microsoft.com/office/officeart/2008/layout/LinedList"/>
    <dgm:cxn modelId="{E61B5A10-2C1D-4176-BA1F-F18202A1D038}" type="presParOf" srcId="{2B8CA95F-8128-4629-81D8-C3781D3F0E7C}" destId="{CAFE9BD0-C848-4E64-8143-D189AF87A48B}" srcOrd="2" destOrd="0" presId="urn:microsoft.com/office/officeart/2008/layout/LinedList"/>
    <dgm:cxn modelId="{710C2151-BBBA-4F77-B592-44B3CBC4396E}" type="presParOf" srcId="{A91D5553-33EC-4972-8688-63F6A435173D}" destId="{D0637892-2611-4E18-8EA5-E8EE5DEC6C7C}" srcOrd="11" destOrd="0" presId="urn:microsoft.com/office/officeart/2008/layout/LinedList"/>
    <dgm:cxn modelId="{620C0180-2762-4127-AFE6-D078F57AFA84}" type="presParOf" srcId="{A91D5553-33EC-4972-8688-63F6A435173D}" destId="{F0CF5560-5C8B-493F-B54A-5224C2FE3C47}" srcOrd="12" destOrd="0" presId="urn:microsoft.com/office/officeart/2008/layout/LinedList"/>
    <dgm:cxn modelId="{4026EEAE-3E1A-47AD-9E3F-38EA5E5647BC}" type="presParOf" srcId="{A91D5553-33EC-4972-8688-63F6A435173D}" destId="{F50F2B9C-ECE8-4E82-9EDC-7FD948CBF070}" srcOrd="13" destOrd="0" presId="urn:microsoft.com/office/officeart/2008/layout/LinedList"/>
    <dgm:cxn modelId="{EEAEA3C3-04B3-4FE3-9824-B8DC5219D89F}" type="presParOf" srcId="{F50F2B9C-ECE8-4E82-9EDC-7FD948CBF070}" destId="{4861FFC3-1D93-496D-936B-9F4C83433E41}" srcOrd="0" destOrd="0" presId="urn:microsoft.com/office/officeart/2008/layout/LinedList"/>
    <dgm:cxn modelId="{A25AFC05-F5EC-4C27-B086-FF18DF6D9B47}" type="presParOf" srcId="{F50F2B9C-ECE8-4E82-9EDC-7FD948CBF070}" destId="{36981C0A-5D24-4D8E-8886-BBCE4F19692A}" srcOrd="1" destOrd="0" presId="urn:microsoft.com/office/officeart/2008/layout/LinedList"/>
    <dgm:cxn modelId="{8B8B8B29-9671-4393-A0F0-9080CBB83E29}" type="presParOf" srcId="{F50F2B9C-ECE8-4E82-9EDC-7FD948CBF070}" destId="{AF0C850E-4329-411A-A222-4413A8E9D02D}" srcOrd="2" destOrd="0" presId="urn:microsoft.com/office/officeart/2008/layout/LinedList"/>
    <dgm:cxn modelId="{1332C6C8-DCDF-4B2B-A7D3-8A1E595164A4}" type="presParOf" srcId="{AF0C850E-4329-411A-A222-4413A8E9D02D}" destId="{D4F172FB-8B51-4037-9AAF-52BC21F6100F}" srcOrd="0" destOrd="0" presId="urn:microsoft.com/office/officeart/2008/layout/LinedList"/>
    <dgm:cxn modelId="{72618718-7A4C-4D0A-B256-457DC7097522}" type="presParOf" srcId="{D4F172FB-8B51-4037-9AAF-52BC21F6100F}" destId="{05587F31-300B-4BCE-9B18-B8AA7053BFD5}" srcOrd="0" destOrd="0" presId="urn:microsoft.com/office/officeart/2008/layout/LinedList"/>
    <dgm:cxn modelId="{3EF90037-0AF5-445E-95DD-B648D0F509A6}" type="presParOf" srcId="{D4F172FB-8B51-4037-9AAF-52BC21F6100F}" destId="{9ABF5517-512F-4211-8328-2381FA76C0FD}" srcOrd="1" destOrd="0" presId="urn:microsoft.com/office/officeart/2008/layout/LinedList"/>
    <dgm:cxn modelId="{196AF655-F3F4-4089-B40C-6AB230E96345}" type="presParOf" srcId="{D4F172FB-8B51-4037-9AAF-52BC21F6100F}" destId="{179583FB-6FC1-451E-B0B9-83D54ED78A1D}" srcOrd="2" destOrd="0" presId="urn:microsoft.com/office/officeart/2008/layout/LinedList"/>
    <dgm:cxn modelId="{153CD6DF-A97E-4272-9D58-470D72DAC121}" type="presParOf" srcId="{AF0C850E-4329-411A-A222-4413A8E9D02D}" destId="{CC4AD840-C463-4F65-9D1F-75A6619972AE}" srcOrd="1" destOrd="0" presId="urn:microsoft.com/office/officeart/2008/layout/LinedList"/>
    <dgm:cxn modelId="{83CC871A-7A31-4C92-A85E-11B55F8AA324}" type="presParOf" srcId="{AF0C850E-4329-411A-A222-4413A8E9D02D}" destId="{2FEB27CC-6D1D-446F-993B-7E70AF7393AC}" srcOrd="2" destOrd="0" presId="urn:microsoft.com/office/officeart/2008/layout/LinedList"/>
    <dgm:cxn modelId="{F75535B7-8D0E-439E-846A-DBBDD77D335D}" type="presParOf" srcId="{2FEB27CC-6D1D-446F-993B-7E70AF7393AC}" destId="{70AA380D-95E8-4961-97B2-7ADD93A6BB76}" srcOrd="0" destOrd="0" presId="urn:microsoft.com/office/officeart/2008/layout/LinedList"/>
    <dgm:cxn modelId="{27870E84-A22A-4170-B2A4-FE8DCF4DAC1D}" type="presParOf" srcId="{2FEB27CC-6D1D-446F-993B-7E70AF7393AC}" destId="{90D3DBB9-4A15-491C-A8D3-1EF4C6CFD066}" srcOrd="1" destOrd="0" presId="urn:microsoft.com/office/officeart/2008/layout/LinedList"/>
    <dgm:cxn modelId="{BB35737E-EFE1-4500-8AC8-B54D6D2F74CE}" type="presParOf" srcId="{2FEB27CC-6D1D-446F-993B-7E70AF7393AC}" destId="{F2DAA932-1809-45E1-A95B-BC18D35D7A2B}" srcOrd="2" destOrd="0" presId="urn:microsoft.com/office/officeart/2008/layout/LinedList"/>
    <dgm:cxn modelId="{D885B14C-4789-4F10-ADF3-B522D05DDF70}" type="presParOf" srcId="{A91D5553-33EC-4972-8688-63F6A435173D}" destId="{CF1ADFAD-C488-4043-9852-EB6C648ABA88}" srcOrd="14" destOrd="0" presId="urn:microsoft.com/office/officeart/2008/layout/LinedList"/>
    <dgm:cxn modelId="{65424447-4D5D-4394-92FF-99B2E97ECD2A}" type="presParOf" srcId="{A91D5553-33EC-4972-8688-63F6A435173D}" destId="{BED70387-135C-41A5-850F-FC693008BA71}" srcOrd="15" destOrd="0" presId="urn:microsoft.com/office/officeart/2008/layout/LinedList"/>
    <dgm:cxn modelId="{ED79B867-4C8A-4939-9A0E-19441E99B496}" type="presParOf" srcId="{A91D5553-33EC-4972-8688-63F6A435173D}" destId="{ED6A396D-2A56-4995-AFBA-6F79AED52C03}" srcOrd="16" destOrd="0" presId="urn:microsoft.com/office/officeart/2008/layout/LinedList"/>
    <dgm:cxn modelId="{DF9EADA6-C247-4B96-8980-1E81F9BB54AC}" type="presParOf" srcId="{ED6A396D-2A56-4995-AFBA-6F79AED52C03}" destId="{DFBD2750-14A7-4DAF-8CD9-DA9DC0D4F15E}" srcOrd="0" destOrd="0" presId="urn:microsoft.com/office/officeart/2008/layout/LinedList"/>
    <dgm:cxn modelId="{D2AFE240-414B-448F-995C-E7552FCA13B1}" type="presParOf" srcId="{ED6A396D-2A56-4995-AFBA-6F79AED52C03}" destId="{5290F010-A040-4789-8D16-1BF668344CEF}" srcOrd="1" destOrd="0" presId="urn:microsoft.com/office/officeart/2008/layout/LinedList"/>
    <dgm:cxn modelId="{CBA5C5D3-ED5F-40E7-B2E5-0205B1EDD3DE}" type="presParOf" srcId="{ED6A396D-2A56-4995-AFBA-6F79AED52C03}" destId="{8E1E18FE-09E2-4538-A2D7-423E16D77C9F}" srcOrd="2" destOrd="0" presId="urn:microsoft.com/office/officeart/2008/layout/LinedList"/>
    <dgm:cxn modelId="{6F157A5D-4201-4DE7-B186-15355F48565C}" type="presParOf" srcId="{8E1E18FE-09E2-4538-A2D7-423E16D77C9F}" destId="{6B743878-6693-49E3-BE60-2653DC8D8677}" srcOrd="0" destOrd="0" presId="urn:microsoft.com/office/officeart/2008/layout/LinedList"/>
    <dgm:cxn modelId="{F42ABA4D-6D9A-4E72-B550-6D79B2D6F4B7}" type="presParOf" srcId="{6B743878-6693-49E3-BE60-2653DC8D8677}" destId="{4B57E2D4-2919-4443-AD03-334093B2DF6A}" srcOrd="0" destOrd="0" presId="urn:microsoft.com/office/officeart/2008/layout/LinedList"/>
    <dgm:cxn modelId="{F66EFE2C-9FF3-495C-B444-A7FD0B7DA66D}" type="presParOf" srcId="{6B743878-6693-49E3-BE60-2653DC8D8677}" destId="{1D8989BD-E08F-4C6C-93D5-5E47936C53F4}" srcOrd="1" destOrd="0" presId="urn:microsoft.com/office/officeart/2008/layout/LinedList"/>
    <dgm:cxn modelId="{5314B4BC-DD01-4DBA-BE43-DEC880F66FDF}" type="presParOf" srcId="{6B743878-6693-49E3-BE60-2653DC8D8677}" destId="{DBBE831F-0AE6-4A34-8FE0-66C241428EB9}" srcOrd="2" destOrd="0" presId="urn:microsoft.com/office/officeart/2008/layout/LinedList"/>
    <dgm:cxn modelId="{7F5ECC29-F279-4D45-A425-7626BACA74A3}" type="presParOf" srcId="{8E1E18FE-09E2-4538-A2D7-423E16D77C9F}" destId="{D9CD41A2-1983-4E84-8D8E-8E8A109EEA88}" srcOrd="1" destOrd="0" presId="urn:microsoft.com/office/officeart/2008/layout/LinedList"/>
    <dgm:cxn modelId="{9A693BF9-0875-45FE-928A-91486566F382}" type="presParOf" srcId="{8E1E18FE-09E2-4538-A2D7-423E16D77C9F}" destId="{6945AC01-3DF6-4E30-9857-EC3D797D56B5}" srcOrd="2" destOrd="0" presId="urn:microsoft.com/office/officeart/2008/layout/LinedList"/>
    <dgm:cxn modelId="{052FECE8-E058-400B-8264-617C60A65A5F}" type="presParOf" srcId="{6945AC01-3DF6-4E30-9857-EC3D797D56B5}" destId="{DC470673-40B6-4DAC-B49D-C5400F84CE04}" srcOrd="0" destOrd="0" presId="urn:microsoft.com/office/officeart/2008/layout/LinedList"/>
    <dgm:cxn modelId="{C490A889-2909-4F6F-B068-3CADFDB10C6D}" type="presParOf" srcId="{6945AC01-3DF6-4E30-9857-EC3D797D56B5}" destId="{2D3F020D-9C3B-4347-8DE1-5BE9870B524D}" srcOrd="1" destOrd="0" presId="urn:microsoft.com/office/officeart/2008/layout/LinedList"/>
    <dgm:cxn modelId="{1F844FA9-9C37-4874-B957-330A37501F73}" type="presParOf" srcId="{6945AC01-3DF6-4E30-9857-EC3D797D56B5}" destId="{5ACE4F3F-39FF-49A2-A506-7B809748BB25}" srcOrd="2" destOrd="0" presId="urn:microsoft.com/office/officeart/2008/layout/LinedList"/>
    <dgm:cxn modelId="{3B0C2395-8734-4704-BAC2-45C2D2C6E0A2}" type="presParOf" srcId="{A91D5553-33EC-4972-8688-63F6A435173D}" destId="{2FC7C095-7601-4CE9-AFDD-E08F9C5E7620}" srcOrd="17" destOrd="0" presId="urn:microsoft.com/office/officeart/2008/layout/LinedList"/>
    <dgm:cxn modelId="{77A67231-1BDF-43A6-9542-02F4C85E60B1}" type="presParOf" srcId="{A91D5553-33EC-4972-8688-63F6A435173D}" destId="{B3993123-9BEC-4335-9242-1B04229E3BAC}" srcOrd="18" destOrd="0" presId="urn:microsoft.com/office/officeart/2008/layout/LinedList"/>
    <dgm:cxn modelId="{71906006-8D0A-4DDB-BFA3-F87136D26C20}" type="presParOf" srcId="{A91D5553-33EC-4972-8688-63F6A435173D}" destId="{F1FD8B05-01E6-480C-94B7-2C7D62BFE080}" srcOrd="19" destOrd="0" presId="urn:microsoft.com/office/officeart/2008/layout/LinedList"/>
    <dgm:cxn modelId="{6991BCA1-2F02-4E70-A362-0C8256675DB4}" type="presParOf" srcId="{F1FD8B05-01E6-480C-94B7-2C7D62BFE080}" destId="{EC7687F5-A5E7-436A-89E8-BB46B6DF7F19}" srcOrd="0" destOrd="0" presId="urn:microsoft.com/office/officeart/2008/layout/LinedList"/>
    <dgm:cxn modelId="{DA360805-B3CA-472A-9FB0-6BC0FFF05D78}" type="presParOf" srcId="{F1FD8B05-01E6-480C-94B7-2C7D62BFE080}" destId="{3AE69260-95CE-49F8-8018-03B67EB7BD10}" srcOrd="1" destOrd="0" presId="urn:microsoft.com/office/officeart/2008/layout/LinedList"/>
    <dgm:cxn modelId="{C207A2FA-4B13-4E42-9007-49271DD4E576}" type="presParOf" srcId="{F1FD8B05-01E6-480C-94B7-2C7D62BFE080}" destId="{56205BEB-FD2C-4C46-8C08-13868E642E81}" srcOrd="2" destOrd="0" presId="urn:microsoft.com/office/officeart/2008/layout/LinedList"/>
    <dgm:cxn modelId="{B260EDFB-CCBA-4198-B8EF-57CACCC509EA}" type="presParOf" srcId="{56205BEB-FD2C-4C46-8C08-13868E642E81}" destId="{D5091075-DC97-4133-BAD4-3A516EBB4F33}" srcOrd="0" destOrd="0" presId="urn:microsoft.com/office/officeart/2008/layout/LinedList"/>
    <dgm:cxn modelId="{CC9C647F-DC72-4D47-A71D-58007A929715}" type="presParOf" srcId="{D5091075-DC97-4133-BAD4-3A516EBB4F33}" destId="{017D7918-C532-4D2D-B437-0FB19BAE2FE5}" srcOrd="0" destOrd="0" presId="urn:microsoft.com/office/officeart/2008/layout/LinedList"/>
    <dgm:cxn modelId="{E635D2FA-6378-4215-8DFB-9208EFDA0D05}" type="presParOf" srcId="{D5091075-DC97-4133-BAD4-3A516EBB4F33}" destId="{C0775A07-1ADA-4141-8EB9-4E52AEF28BD8}" srcOrd="1" destOrd="0" presId="urn:microsoft.com/office/officeart/2008/layout/LinedList"/>
    <dgm:cxn modelId="{09F407CC-B285-4F50-9120-21F550A46643}" type="presParOf" srcId="{D5091075-DC97-4133-BAD4-3A516EBB4F33}" destId="{CD88C3CB-8B02-41AC-8EB1-F1D436403590}" srcOrd="2" destOrd="0" presId="urn:microsoft.com/office/officeart/2008/layout/LinedList"/>
    <dgm:cxn modelId="{4098B6C5-BC91-43C8-B7EC-299C28362F1F}" type="presParOf" srcId="{56205BEB-FD2C-4C46-8C08-13868E642E81}" destId="{8CB92016-B62C-4C8C-B06E-1FF2F1944628}" srcOrd="1" destOrd="0" presId="urn:microsoft.com/office/officeart/2008/layout/LinedList"/>
    <dgm:cxn modelId="{7787F015-E9F1-4D4C-91FC-9FAD4A485AC7}" type="presParOf" srcId="{56205BEB-FD2C-4C46-8C08-13868E642E81}" destId="{164E638B-8EE1-4450-9A44-BA96E2D5B2B3}" srcOrd="2" destOrd="0" presId="urn:microsoft.com/office/officeart/2008/layout/LinedList"/>
    <dgm:cxn modelId="{7C845C14-3730-4299-99EA-2619D8E9E37F}" type="presParOf" srcId="{164E638B-8EE1-4450-9A44-BA96E2D5B2B3}" destId="{9636E671-18EE-4B1D-9FA5-EF14A16B5025}" srcOrd="0" destOrd="0" presId="urn:microsoft.com/office/officeart/2008/layout/LinedList"/>
    <dgm:cxn modelId="{F100EFD2-3E4A-4261-AF1D-6A945A04C126}" type="presParOf" srcId="{164E638B-8EE1-4450-9A44-BA96E2D5B2B3}" destId="{BAABC945-C32C-4D34-B2B6-84F46227411D}" srcOrd="1" destOrd="0" presId="urn:microsoft.com/office/officeart/2008/layout/LinedList"/>
    <dgm:cxn modelId="{3B053503-34BC-49E8-9291-A63138C767AD}" type="presParOf" srcId="{164E638B-8EE1-4450-9A44-BA96E2D5B2B3}" destId="{B78557E9-9FDC-4975-BF09-222A4BD6763F}" srcOrd="2" destOrd="0" presId="urn:microsoft.com/office/officeart/2008/layout/LinedList"/>
    <dgm:cxn modelId="{7093E217-305B-4044-91C9-B739A2AFD914}" type="presParOf" srcId="{56205BEB-FD2C-4C46-8C08-13868E642E81}" destId="{EAD7A5CE-8B1E-45E1-88B0-10312B404B7A}" srcOrd="3" destOrd="0" presId="urn:microsoft.com/office/officeart/2008/layout/LinedList"/>
    <dgm:cxn modelId="{9DE52196-A843-4BE5-9749-206C9C599B56}" type="presParOf" srcId="{56205BEB-FD2C-4C46-8C08-13868E642E81}" destId="{BE1E0A7A-0AD2-4AF8-B9D2-C8043807E871}" srcOrd="4" destOrd="0" presId="urn:microsoft.com/office/officeart/2008/layout/LinedList"/>
    <dgm:cxn modelId="{7E4D3268-DDBE-4438-B208-E31DFC116304}" type="presParOf" srcId="{BE1E0A7A-0AD2-4AF8-B9D2-C8043807E871}" destId="{02C5AA45-37E9-4E25-A75C-E8CA97B977C4}" srcOrd="0" destOrd="0" presId="urn:microsoft.com/office/officeart/2008/layout/LinedList"/>
    <dgm:cxn modelId="{86627B35-00C0-4BCD-8C05-97FFB2F6682A}" type="presParOf" srcId="{BE1E0A7A-0AD2-4AF8-B9D2-C8043807E871}" destId="{FD9FDCC8-3400-4BBF-89A1-A82FE28DAFAA}" srcOrd="1" destOrd="0" presId="urn:microsoft.com/office/officeart/2008/layout/LinedList"/>
    <dgm:cxn modelId="{FED662BB-466B-46BD-873C-3CF56DF6B72D}" type="presParOf" srcId="{BE1E0A7A-0AD2-4AF8-B9D2-C8043807E871}" destId="{E1A6AEA8-C4BB-4BBF-B8CD-AEED014D2041}" srcOrd="2" destOrd="0" presId="urn:microsoft.com/office/officeart/2008/layout/LinedList"/>
    <dgm:cxn modelId="{2E10C679-3818-4799-9E31-26BBECD9B8A2}" type="presParOf" srcId="{A91D5553-33EC-4972-8688-63F6A435173D}" destId="{E786CF57-0331-4294-9A26-ABF54510E8B7}" srcOrd="20" destOrd="0" presId="urn:microsoft.com/office/officeart/2008/layout/LinedList"/>
    <dgm:cxn modelId="{40D05C2F-59E6-4C72-8985-15C8B4FFA147}" type="presParOf" srcId="{A91D5553-33EC-4972-8688-63F6A435173D}" destId="{B1994DAF-6945-404F-A4F7-051C433F3834}" srcOrd="21" destOrd="0" presId="urn:microsoft.com/office/officeart/2008/layout/LinedList"/>
    <dgm:cxn modelId="{C60AA3B9-919F-4322-AA1B-C7D5F3F7F625}" type="presParOf" srcId="{A91D5553-33EC-4972-8688-63F6A435173D}" destId="{EC6937D3-7B91-477F-946B-0BDC520613AA}" srcOrd="22" destOrd="0" presId="urn:microsoft.com/office/officeart/2008/layout/LinedList"/>
    <dgm:cxn modelId="{E22D302B-C01E-4920-9EB5-E6BCAA66A01A}" type="presParOf" srcId="{EC6937D3-7B91-477F-946B-0BDC520613AA}" destId="{69C69ED6-440A-42D4-BD9C-490F45897A14}" srcOrd="0" destOrd="0" presId="urn:microsoft.com/office/officeart/2008/layout/LinedList"/>
    <dgm:cxn modelId="{48BCCB03-2706-43DD-8508-E5F1B1D9C42E}" type="presParOf" srcId="{EC6937D3-7B91-477F-946B-0BDC520613AA}" destId="{C23F29B3-475A-4518-BE8D-EE2F1234313F}" srcOrd="1" destOrd="0" presId="urn:microsoft.com/office/officeart/2008/layout/LinedList"/>
    <dgm:cxn modelId="{76C2E90A-683B-4602-83C0-1D7D972D3BD9}" type="presParOf" srcId="{EC6937D3-7B91-477F-946B-0BDC520613AA}" destId="{B9EC28FA-C9BE-47C2-91D9-44BB32BD33A0}" srcOrd="2" destOrd="0" presId="urn:microsoft.com/office/officeart/2008/layout/LinedList"/>
    <dgm:cxn modelId="{1B0BD3A3-63EB-4204-A156-D5363FC15DD8}" type="presParOf" srcId="{B9EC28FA-C9BE-47C2-91D9-44BB32BD33A0}" destId="{A6701EA8-80FE-4FCC-B609-6C6ED68657E2}" srcOrd="0" destOrd="0" presId="urn:microsoft.com/office/officeart/2008/layout/LinedList"/>
    <dgm:cxn modelId="{00E69B92-F63B-479C-B4DC-DD3E9843BDBB}" type="presParOf" srcId="{A6701EA8-80FE-4FCC-B609-6C6ED68657E2}" destId="{D5483130-9C61-464F-B11C-A721B2D17F77}" srcOrd="0" destOrd="0" presId="urn:microsoft.com/office/officeart/2008/layout/LinedList"/>
    <dgm:cxn modelId="{9D0106F5-904D-4AB2-9006-2E1ED3C48511}" type="presParOf" srcId="{A6701EA8-80FE-4FCC-B609-6C6ED68657E2}" destId="{26A3A9CF-5DF1-46D7-AC5E-F29C4D663D3A}" srcOrd="1" destOrd="0" presId="urn:microsoft.com/office/officeart/2008/layout/LinedList"/>
    <dgm:cxn modelId="{1EF86D7E-9EFE-445D-91C1-00793B62C6D5}" type="presParOf" srcId="{A6701EA8-80FE-4FCC-B609-6C6ED68657E2}" destId="{5E958CD7-E787-44DD-A7A4-1B4965ECDBDB}" srcOrd="2" destOrd="0" presId="urn:microsoft.com/office/officeart/2008/layout/LinedList"/>
    <dgm:cxn modelId="{777A88A6-26E9-4B0C-928B-928DF535D285}" type="presParOf" srcId="{B9EC28FA-C9BE-47C2-91D9-44BB32BD33A0}" destId="{0880A281-3399-491F-B314-5EE3EDAEBB85}" srcOrd="1" destOrd="0" presId="urn:microsoft.com/office/officeart/2008/layout/LinedList"/>
    <dgm:cxn modelId="{71CA4FEE-8476-4E06-AAB8-F05E87EFCA73}" type="presParOf" srcId="{B9EC28FA-C9BE-47C2-91D9-44BB32BD33A0}" destId="{BB86B27B-4A4C-46D2-B7C8-2B1D1E8438DC}" srcOrd="2" destOrd="0" presId="urn:microsoft.com/office/officeart/2008/layout/LinedList"/>
    <dgm:cxn modelId="{E5740B53-9E93-40C7-9A97-935602B9B4CD}" type="presParOf" srcId="{BB86B27B-4A4C-46D2-B7C8-2B1D1E8438DC}" destId="{7AF86D45-95FB-4E67-B7C1-81FE9B1C3BBC}" srcOrd="0" destOrd="0" presId="urn:microsoft.com/office/officeart/2008/layout/LinedList"/>
    <dgm:cxn modelId="{1A46D6A5-E51B-4DB7-90B2-7FF8CC734B0E}" type="presParOf" srcId="{BB86B27B-4A4C-46D2-B7C8-2B1D1E8438DC}" destId="{51872FFA-65C9-40A1-8E0D-B3598DD1C85C}" srcOrd="1" destOrd="0" presId="urn:microsoft.com/office/officeart/2008/layout/LinedList"/>
    <dgm:cxn modelId="{8505ACBA-EA31-4FFC-85E6-8553B654AC9A}" type="presParOf" srcId="{BB86B27B-4A4C-46D2-B7C8-2B1D1E8438DC}" destId="{063BF7E0-B71D-4FB1-A595-D2A4C42CAD3E}" srcOrd="2" destOrd="0" presId="urn:microsoft.com/office/officeart/2008/layout/LinedList"/>
    <dgm:cxn modelId="{06B59961-07FC-4776-9ABB-C8CA0CDA4214}" type="presParOf" srcId="{B9EC28FA-C9BE-47C2-91D9-44BB32BD33A0}" destId="{B51279FB-E0FF-4904-96EF-B470FE5B8E4C}" srcOrd="3" destOrd="0" presId="urn:microsoft.com/office/officeart/2008/layout/LinedList"/>
    <dgm:cxn modelId="{A280CC17-8A88-4946-A98E-849AC4815B84}" type="presParOf" srcId="{B9EC28FA-C9BE-47C2-91D9-44BB32BD33A0}" destId="{9CF21065-AF2E-4643-9F13-FE3D5E3D40AA}" srcOrd="4" destOrd="0" presId="urn:microsoft.com/office/officeart/2008/layout/LinedList"/>
    <dgm:cxn modelId="{EE0054B8-2188-4DEB-8939-07598C9B5E33}" type="presParOf" srcId="{9CF21065-AF2E-4643-9F13-FE3D5E3D40AA}" destId="{65AEE20D-05E4-45E0-9582-1F77EEFB9EAA}" srcOrd="0" destOrd="0" presId="urn:microsoft.com/office/officeart/2008/layout/LinedList"/>
    <dgm:cxn modelId="{E002029D-C517-42F5-AF35-44FAC2C6D2C0}" type="presParOf" srcId="{9CF21065-AF2E-4643-9F13-FE3D5E3D40AA}" destId="{65BF0A26-9FD3-4985-BC08-FD1A3DE1FCF0}" srcOrd="1" destOrd="0" presId="urn:microsoft.com/office/officeart/2008/layout/LinedList"/>
    <dgm:cxn modelId="{F06A8293-45F6-48F2-8A7A-51E14B95ED75}" type="presParOf" srcId="{9CF21065-AF2E-4643-9F13-FE3D5E3D40AA}" destId="{EFD36A1C-8B43-4000-9DEF-56F593900AD6}" srcOrd="2" destOrd="0" presId="urn:microsoft.com/office/officeart/2008/layout/LinedList"/>
    <dgm:cxn modelId="{6A8A1EDB-8C70-49F2-8160-D6BD67E46C4D}" type="presParOf" srcId="{B9EC28FA-C9BE-47C2-91D9-44BB32BD33A0}" destId="{4AEC8BF4-0D89-4361-A3D8-C55B874F6709}" srcOrd="5" destOrd="0" presId="urn:microsoft.com/office/officeart/2008/layout/LinedList"/>
    <dgm:cxn modelId="{8D41ACE4-BAAF-4A84-8D5D-F2EB0B6B1C40}" type="presParOf" srcId="{B9EC28FA-C9BE-47C2-91D9-44BB32BD33A0}" destId="{1EC392CC-BEA9-47CE-A2A9-BD14266E796F}" srcOrd="6" destOrd="0" presId="urn:microsoft.com/office/officeart/2008/layout/LinedList"/>
    <dgm:cxn modelId="{8D474F11-F36B-44D9-A627-FB954D671A76}" type="presParOf" srcId="{1EC392CC-BEA9-47CE-A2A9-BD14266E796F}" destId="{6ECC4532-1E4B-445F-851B-6A26C4E24D74}" srcOrd="0" destOrd="0" presId="urn:microsoft.com/office/officeart/2008/layout/LinedList"/>
    <dgm:cxn modelId="{E903AB5A-2517-4BA7-8A42-0BA4F1A392D4}" type="presParOf" srcId="{1EC392CC-BEA9-47CE-A2A9-BD14266E796F}" destId="{E6FFDF0C-2557-4ABA-91E2-8BF5A07B0486}" srcOrd="1" destOrd="0" presId="urn:microsoft.com/office/officeart/2008/layout/LinedList"/>
    <dgm:cxn modelId="{A3478B90-1A8F-4AE0-8076-22858F35F52C}" type="presParOf" srcId="{1EC392CC-BEA9-47CE-A2A9-BD14266E796F}" destId="{09D8CAB2-6B4F-4D4F-80D0-D852EC35B2B6}" srcOrd="2" destOrd="0" presId="urn:microsoft.com/office/officeart/2008/layout/LinedList"/>
    <dgm:cxn modelId="{6A2DC85D-EB4B-4CA2-AC01-D5501DE80094}" type="presParOf" srcId="{A91D5553-33EC-4972-8688-63F6A435173D}" destId="{B3B9C3EB-20A6-472F-9735-BDAC7F2B8B63}" srcOrd="23" destOrd="0" presId="urn:microsoft.com/office/officeart/2008/layout/LinedList"/>
    <dgm:cxn modelId="{816FB995-C7D4-42A7-86EE-CDB3641A8E32}" type="presParOf" srcId="{A91D5553-33EC-4972-8688-63F6A435173D}" destId="{DF8FACA1-F06C-4C1F-91D9-00AAB1601518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B3B62E0-9C3F-4D70-9FD0-5076F586D9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5FD309-93B1-4EDE-AE22-877D8B5F90FA}">
      <dgm:prSet custT="1"/>
      <dgm:spPr>
        <a:solidFill>
          <a:schemeClr val="tx1"/>
        </a:solidFill>
      </dgm:spPr>
      <dgm:t>
        <a:bodyPr/>
        <a:lstStyle/>
        <a:p>
          <a:pPr algn="l" rtl="0"/>
          <a:r>
            <a:rPr lang="id-ID" sz="2800" b="1" dirty="0" smtClean="0">
              <a:solidFill>
                <a:schemeClr val="bg1"/>
              </a:solidFill>
            </a:rPr>
            <a:t>KARAKTER </a:t>
          </a:r>
          <a:r>
            <a:rPr lang="en-US" sz="2800" b="1" dirty="0" smtClean="0">
              <a:solidFill>
                <a:schemeClr val="bg1"/>
              </a:solidFill>
            </a:rPr>
            <a:t>GURU</a:t>
          </a:r>
          <a:r>
            <a:rPr lang="id-ID" sz="2800" b="1" dirty="0" smtClean="0">
              <a:solidFill>
                <a:schemeClr val="bg1"/>
              </a:solidFill>
            </a:rPr>
            <a:t> </a:t>
          </a:r>
          <a:r>
            <a:rPr lang="en-US" sz="2800" b="1" dirty="0" smtClean="0">
              <a:solidFill>
                <a:schemeClr val="bg1"/>
              </a:solidFill>
            </a:rPr>
            <a:t>UNTUK </a:t>
          </a:r>
          <a:r>
            <a:rPr lang="id-ID" sz="2800" b="1" dirty="0" smtClean="0">
              <a:solidFill>
                <a:schemeClr val="bg1"/>
              </a:solidFill>
            </a:rPr>
            <a:t>MENGHADAPI GENERASI </a:t>
          </a:r>
          <a:r>
            <a:rPr lang="en-US" sz="2800" b="1" dirty="0" smtClean="0">
              <a:solidFill>
                <a:schemeClr val="bg1"/>
              </a:solidFill>
            </a:rPr>
            <a:t>Z </a:t>
          </a:r>
          <a:r>
            <a:rPr lang="en-US" sz="2800" b="1" dirty="0" err="1" smtClean="0">
              <a:solidFill>
                <a:schemeClr val="bg1"/>
              </a:solidFill>
            </a:rPr>
            <a:t>dan</a:t>
          </a:r>
          <a:r>
            <a:rPr lang="en-US" sz="2800" b="1" dirty="0" smtClean="0">
              <a:solidFill>
                <a:schemeClr val="bg1"/>
              </a:solidFill>
            </a:rPr>
            <a:t> ALPHA</a:t>
          </a:r>
          <a:endParaRPr lang="en-US" sz="2800" dirty="0">
            <a:solidFill>
              <a:schemeClr val="bg1"/>
            </a:solidFill>
          </a:endParaRPr>
        </a:p>
      </dgm:t>
    </dgm:pt>
    <dgm:pt modelId="{6FB6E632-AF13-43B2-8418-261F8F1FB0CF}" type="parTrans" cxnId="{5AF9BB7B-B2DA-4660-9CC8-FBDB610B84EB}">
      <dgm:prSet/>
      <dgm:spPr/>
      <dgm:t>
        <a:bodyPr/>
        <a:lstStyle/>
        <a:p>
          <a:pPr algn="ctr"/>
          <a:endParaRPr lang="en-US"/>
        </a:p>
      </dgm:t>
    </dgm:pt>
    <dgm:pt modelId="{99AD57D8-B8A2-436D-9EB3-918EA182519C}" type="sibTrans" cxnId="{5AF9BB7B-B2DA-4660-9CC8-FBDB610B84EB}">
      <dgm:prSet/>
      <dgm:spPr/>
      <dgm:t>
        <a:bodyPr/>
        <a:lstStyle/>
        <a:p>
          <a:pPr algn="ctr"/>
          <a:endParaRPr lang="en-US"/>
        </a:p>
      </dgm:t>
    </dgm:pt>
    <dgm:pt modelId="{8439ADED-9389-4A34-B715-89F432E11720}" type="pres">
      <dgm:prSet presAssocID="{8B3B62E0-9C3F-4D70-9FD0-5076F586D9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2C7EB5-D78C-42B2-A523-3612976602F8}" type="pres">
      <dgm:prSet presAssocID="{155FD309-93B1-4EDE-AE22-877D8B5F90FA}" presName="parentText" presStyleLbl="node1" presStyleIdx="0" presStyleCnt="1" custScaleY="329007" custLinFactNeighborY="-95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99D579-F693-45A3-8685-B34707E19228}" type="presOf" srcId="{155FD309-93B1-4EDE-AE22-877D8B5F90FA}" destId="{C92C7EB5-D78C-42B2-A523-3612976602F8}" srcOrd="0" destOrd="0" presId="urn:microsoft.com/office/officeart/2005/8/layout/vList2"/>
    <dgm:cxn modelId="{5AF9BB7B-B2DA-4660-9CC8-FBDB610B84EB}" srcId="{8B3B62E0-9C3F-4D70-9FD0-5076F586D9B3}" destId="{155FD309-93B1-4EDE-AE22-877D8B5F90FA}" srcOrd="0" destOrd="0" parTransId="{6FB6E632-AF13-43B2-8418-261F8F1FB0CF}" sibTransId="{99AD57D8-B8A2-436D-9EB3-918EA182519C}"/>
    <dgm:cxn modelId="{E0DE3B82-8642-4FFC-8632-99F57D6B4EAA}" type="presOf" srcId="{8B3B62E0-9C3F-4D70-9FD0-5076F586D9B3}" destId="{8439ADED-9389-4A34-B715-89F432E11720}" srcOrd="0" destOrd="0" presId="urn:microsoft.com/office/officeart/2005/8/layout/vList2"/>
    <dgm:cxn modelId="{182A7852-26EC-42FE-94CA-39E8C9FB99F9}" type="presParOf" srcId="{8439ADED-9389-4A34-B715-89F432E11720}" destId="{C92C7EB5-D78C-42B2-A523-3612976602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D902504-5746-4CDA-982C-6B911A23915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3E7357-D786-4FE8-B01A-84B332F55F45}">
      <dgm:prSet custT="1"/>
      <dgm:spPr>
        <a:solidFill>
          <a:schemeClr val="tx1"/>
        </a:solidFill>
      </dgm:spPr>
      <dgm:t>
        <a:bodyPr/>
        <a:lstStyle/>
        <a:p>
          <a:pPr algn="l" rtl="0"/>
          <a:r>
            <a:rPr lang="en-US" sz="4800" b="1" u="sng" dirty="0" smtClean="0"/>
            <a:t>ERANYA GURU DIGITAL</a:t>
          </a:r>
          <a:endParaRPr lang="en-US" sz="4800" u="sng" dirty="0"/>
        </a:p>
      </dgm:t>
    </dgm:pt>
    <dgm:pt modelId="{F177F14A-5DD9-414A-BF08-F7C883409412}" type="parTrans" cxnId="{0846EBB4-1DAE-4FE8-A62E-40BBF1BF2A3E}">
      <dgm:prSet/>
      <dgm:spPr/>
      <dgm:t>
        <a:bodyPr/>
        <a:lstStyle/>
        <a:p>
          <a:pPr algn="r"/>
          <a:endParaRPr lang="en-US"/>
        </a:p>
      </dgm:t>
    </dgm:pt>
    <dgm:pt modelId="{126DF0D4-2A1F-4003-9FC8-CC4A3424ABD7}" type="sibTrans" cxnId="{0846EBB4-1DAE-4FE8-A62E-40BBF1BF2A3E}">
      <dgm:prSet/>
      <dgm:spPr/>
      <dgm:t>
        <a:bodyPr/>
        <a:lstStyle/>
        <a:p>
          <a:pPr algn="r"/>
          <a:endParaRPr lang="en-US"/>
        </a:p>
      </dgm:t>
    </dgm:pt>
    <dgm:pt modelId="{774CDF69-73DC-4DA8-90D0-76D4EF86E429}" type="pres">
      <dgm:prSet presAssocID="{1D902504-5746-4CDA-982C-6B911A23915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5903A2-D261-4A52-B9F8-50A561F2345E}" type="pres">
      <dgm:prSet presAssocID="{033E7357-D786-4FE8-B01A-84B332F55F45}" presName="parentText" presStyleLbl="node1" presStyleIdx="0" presStyleCnt="1" custScaleY="376610" custLinFactNeighborY="-879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EBB4-1DAE-4FE8-A62E-40BBF1BF2A3E}" srcId="{1D902504-5746-4CDA-982C-6B911A239152}" destId="{033E7357-D786-4FE8-B01A-84B332F55F45}" srcOrd="0" destOrd="0" parTransId="{F177F14A-5DD9-414A-BF08-F7C883409412}" sibTransId="{126DF0D4-2A1F-4003-9FC8-CC4A3424ABD7}"/>
    <dgm:cxn modelId="{FF2098C9-8D39-4796-A695-43276DE9EC0B}" type="presOf" srcId="{1D902504-5746-4CDA-982C-6B911A239152}" destId="{774CDF69-73DC-4DA8-90D0-76D4EF86E429}" srcOrd="0" destOrd="0" presId="urn:microsoft.com/office/officeart/2005/8/layout/vList2"/>
    <dgm:cxn modelId="{31B8BE0F-211F-448B-B420-E7435BCB7EEA}" type="presOf" srcId="{033E7357-D786-4FE8-B01A-84B332F55F45}" destId="{F25903A2-D261-4A52-B9F8-50A561F2345E}" srcOrd="0" destOrd="0" presId="urn:microsoft.com/office/officeart/2005/8/layout/vList2"/>
    <dgm:cxn modelId="{AEAB6CF3-4980-4ACE-AF85-7A7D4EAA81FB}" type="presParOf" srcId="{774CDF69-73DC-4DA8-90D0-76D4EF86E429}" destId="{F25903A2-D261-4A52-B9F8-50A561F2345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5427969-F691-4600-9F4E-392B06977F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F26BDD-76CC-4775-A25F-2D2873F50FEA}">
      <dgm:prSet/>
      <dgm:spPr>
        <a:solidFill>
          <a:schemeClr val="tx1"/>
        </a:solidFill>
      </dgm:spPr>
      <dgm:t>
        <a:bodyPr/>
        <a:lstStyle/>
        <a:p>
          <a:pPr rtl="0"/>
          <a:r>
            <a:rPr lang="en-US" dirty="0" smtClean="0"/>
            <a:t>PERLU PROFESIONALISME GURU DI ERA DIGITAL</a:t>
          </a:r>
          <a:endParaRPr lang="en-US" dirty="0"/>
        </a:p>
      </dgm:t>
    </dgm:pt>
    <dgm:pt modelId="{94AE2F95-605A-45FE-8A2B-9B1F25649A66}" type="parTrans" cxnId="{52D28A1C-E6E4-48C7-A2A1-612A8E69F523}">
      <dgm:prSet/>
      <dgm:spPr/>
      <dgm:t>
        <a:bodyPr/>
        <a:lstStyle/>
        <a:p>
          <a:endParaRPr lang="en-US"/>
        </a:p>
      </dgm:t>
    </dgm:pt>
    <dgm:pt modelId="{5896DE37-55E1-427E-964E-11D8906604A8}" type="sibTrans" cxnId="{52D28A1C-E6E4-48C7-A2A1-612A8E69F523}">
      <dgm:prSet/>
      <dgm:spPr/>
      <dgm:t>
        <a:bodyPr/>
        <a:lstStyle/>
        <a:p>
          <a:endParaRPr lang="en-US"/>
        </a:p>
      </dgm:t>
    </dgm:pt>
    <dgm:pt modelId="{072C9592-53B0-4B94-AA45-E709ED134AC7}" type="pres">
      <dgm:prSet presAssocID="{55427969-F691-4600-9F4E-392B06977F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9ACB9F-E360-4AA8-9032-A8AE0E734805}" type="pres">
      <dgm:prSet presAssocID="{8DF26BDD-76CC-4775-A25F-2D2873F50FE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D28A1C-E6E4-48C7-A2A1-612A8E69F523}" srcId="{55427969-F691-4600-9F4E-392B06977F17}" destId="{8DF26BDD-76CC-4775-A25F-2D2873F50FEA}" srcOrd="0" destOrd="0" parTransId="{94AE2F95-605A-45FE-8A2B-9B1F25649A66}" sibTransId="{5896DE37-55E1-427E-964E-11D8906604A8}"/>
    <dgm:cxn modelId="{1358D8F0-8CF9-4FBB-BD18-849046C5972D}" type="presOf" srcId="{8DF26BDD-76CC-4775-A25F-2D2873F50FEA}" destId="{199ACB9F-E360-4AA8-9032-A8AE0E734805}" srcOrd="0" destOrd="0" presId="urn:microsoft.com/office/officeart/2005/8/layout/vList2"/>
    <dgm:cxn modelId="{F4C48F32-0C64-43AF-A351-0810A24018A7}" type="presOf" srcId="{55427969-F691-4600-9F4E-392B06977F17}" destId="{072C9592-53B0-4B94-AA45-E709ED134AC7}" srcOrd="0" destOrd="0" presId="urn:microsoft.com/office/officeart/2005/8/layout/vList2"/>
    <dgm:cxn modelId="{3492D013-33C3-48E2-9FEB-82EAEAF58BE1}" type="presParOf" srcId="{072C9592-53B0-4B94-AA45-E709ED134AC7}" destId="{199ACB9F-E360-4AA8-9032-A8AE0E734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E38DFD7-0559-4765-A119-DAF776445DF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F6EC9A-92FD-4CD8-9DF1-45BE30838625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2400" dirty="0" err="1" smtClean="0"/>
            <a:t>Bukan</a:t>
          </a:r>
          <a:r>
            <a:rPr lang="en-US" sz="2400" dirty="0" smtClean="0"/>
            <a:t> </a:t>
          </a:r>
          <a:r>
            <a:rPr lang="en-US" sz="2400" dirty="0" err="1" smtClean="0"/>
            <a:t>hanya</a:t>
          </a:r>
          <a:r>
            <a:rPr lang="en-US" sz="2400" dirty="0" smtClean="0"/>
            <a:t> </a:t>
          </a:r>
          <a:r>
            <a:rPr lang="en-US" sz="2400" dirty="0" err="1" smtClean="0"/>
            <a:t>memiliki</a:t>
          </a:r>
          <a:r>
            <a:rPr lang="en-US" sz="2400" dirty="0" smtClean="0"/>
            <a:t> </a:t>
          </a:r>
          <a:r>
            <a:rPr lang="en-US" sz="2400" dirty="0" err="1" smtClean="0"/>
            <a:t>keahlian</a:t>
          </a:r>
          <a:r>
            <a:rPr lang="en-US" sz="2400" dirty="0" smtClean="0"/>
            <a:t> </a:t>
          </a:r>
          <a:r>
            <a:rPr lang="en-US" sz="2400" dirty="0" err="1" smtClean="0"/>
            <a:t>dalam</a:t>
          </a:r>
          <a:r>
            <a:rPr lang="en-US" sz="2400" dirty="0" smtClean="0"/>
            <a:t> </a:t>
          </a:r>
          <a:r>
            <a:rPr lang="en-US" sz="2400" dirty="0" err="1" smtClean="0"/>
            <a:t>suatu</a:t>
          </a:r>
          <a:r>
            <a:rPr lang="en-US" sz="2400" dirty="0" smtClean="0"/>
            <a:t> Mata </a:t>
          </a:r>
          <a:r>
            <a:rPr lang="en-US" sz="2400" dirty="0" err="1" smtClean="0"/>
            <a:t>Pelajaran</a:t>
          </a:r>
          <a:r>
            <a:rPr lang="en-US" sz="2400" dirty="0" smtClean="0"/>
            <a:t> Program </a:t>
          </a:r>
          <a:r>
            <a:rPr lang="en-US" sz="2400" dirty="0" err="1" smtClean="0"/>
            <a:t>Keahlian</a:t>
          </a:r>
          <a:r>
            <a:rPr lang="en-US" sz="2400" dirty="0" smtClean="0"/>
            <a:t> </a:t>
          </a:r>
          <a:r>
            <a:rPr lang="en-US" sz="2400" dirty="0" err="1" smtClean="0"/>
            <a:t>Tertentu</a:t>
          </a:r>
          <a:r>
            <a:rPr lang="en-US" sz="2400" dirty="0" smtClean="0"/>
            <a:t>. </a:t>
          </a:r>
          <a:endParaRPr lang="en-US" sz="2400" dirty="0"/>
        </a:p>
      </dgm:t>
    </dgm:pt>
    <dgm:pt modelId="{A490B1A8-D0FB-4191-99A7-519C61B68587}" type="parTrans" cxnId="{F261A08E-3B96-456D-814A-D1C63F37630A}">
      <dgm:prSet/>
      <dgm:spPr/>
      <dgm:t>
        <a:bodyPr/>
        <a:lstStyle/>
        <a:p>
          <a:endParaRPr lang="en-US"/>
        </a:p>
      </dgm:t>
    </dgm:pt>
    <dgm:pt modelId="{1A6C0198-1C89-4E15-8088-90D3F221BFAB}" type="sibTrans" cxnId="{F261A08E-3B96-456D-814A-D1C63F37630A}">
      <dgm:prSet/>
      <dgm:spPr/>
      <dgm:t>
        <a:bodyPr/>
        <a:lstStyle/>
        <a:p>
          <a:endParaRPr lang="en-US"/>
        </a:p>
      </dgm:t>
    </dgm:pt>
    <dgm:pt modelId="{FCA63488-D8ED-4F62-BE87-CCD29D14909D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n-US" sz="2000" dirty="0" err="1" smtClean="0"/>
            <a:t>Harus</a:t>
          </a:r>
          <a:r>
            <a:rPr lang="en-US" sz="2000" dirty="0" smtClean="0"/>
            <a:t> </a:t>
          </a:r>
          <a:r>
            <a:rPr lang="en-US" sz="2000" dirty="0" err="1" smtClean="0"/>
            <a:t>ahli</a:t>
          </a:r>
          <a:r>
            <a:rPr lang="en-US" sz="2000" dirty="0" smtClean="0"/>
            <a:t> </a:t>
          </a:r>
          <a:r>
            <a:rPr lang="en-US" sz="2000" dirty="0" err="1" smtClean="0"/>
            <a:t>dalam</a:t>
          </a:r>
          <a:r>
            <a:rPr lang="en-US" sz="2000" dirty="0" smtClean="0"/>
            <a:t> </a:t>
          </a:r>
          <a:r>
            <a:rPr lang="en-US" sz="2000" dirty="0" err="1" smtClean="0"/>
            <a:t>mencari</a:t>
          </a:r>
          <a:r>
            <a:rPr lang="en-US" sz="2000" dirty="0" smtClean="0"/>
            <a:t> </a:t>
          </a:r>
          <a:r>
            <a:rPr lang="en-US" sz="2000" dirty="0" err="1" smtClean="0"/>
            <a:t>tahu</a:t>
          </a:r>
          <a:r>
            <a:rPr lang="en-US" sz="2000" dirty="0" smtClean="0"/>
            <a:t> </a:t>
          </a:r>
          <a:r>
            <a:rPr lang="en-US" sz="2000" dirty="0" err="1" smtClean="0"/>
            <a:t>bersama</a:t>
          </a:r>
          <a:r>
            <a:rPr lang="en-US" sz="2000" dirty="0" smtClean="0"/>
            <a:t> </a:t>
          </a:r>
          <a:r>
            <a:rPr lang="en-US" sz="2000" dirty="0" err="1" smtClean="0"/>
            <a:t>siswa</a:t>
          </a:r>
          <a:r>
            <a:rPr lang="en-US" sz="2000" dirty="0" smtClean="0"/>
            <a:t>, </a:t>
          </a:r>
          <a:r>
            <a:rPr lang="en-US" sz="2000" dirty="0" err="1" smtClean="0"/>
            <a:t>tahu</a:t>
          </a:r>
          <a:r>
            <a:rPr lang="en-US" sz="2000" dirty="0" smtClean="0"/>
            <a:t> </a:t>
          </a:r>
          <a:r>
            <a:rPr lang="en-US" sz="2000" dirty="0" err="1" smtClean="0"/>
            <a:t>cara</a:t>
          </a:r>
          <a:r>
            <a:rPr lang="en-US" sz="2000" dirty="0" smtClean="0"/>
            <a:t> </a:t>
          </a:r>
          <a:r>
            <a:rPr lang="en-US" sz="2000" dirty="0" err="1" smtClean="0"/>
            <a:t>berkolaborasi</a:t>
          </a:r>
          <a:r>
            <a:rPr lang="en-US" sz="2000" dirty="0" smtClean="0"/>
            <a:t>, </a:t>
          </a:r>
          <a:r>
            <a:rPr lang="en-US" sz="2000" dirty="0" err="1" smtClean="0"/>
            <a:t>dan</a:t>
          </a:r>
          <a:r>
            <a:rPr lang="en-US" sz="2000" dirty="0" smtClean="0"/>
            <a:t> </a:t>
          </a:r>
          <a:r>
            <a:rPr lang="en-US" sz="2000" dirty="0" err="1" smtClean="0"/>
            <a:t>ahli</a:t>
          </a:r>
          <a:r>
            <a:rPr lang="en-US" sz="2000" dirty="0" smtClean="0"/>
            <a:t> </a:t>
          </a:r>
          <a:r>
            <a:rPr lang="en-US" sz="2000" dirty="0" err="1" smtClean="0"/>
            <a:t>membersamai</a:t>
          </a:r>
          <a:r>
            <a:rPr lang="en-US" sz="2000" dirty="0" smtClean="0"/>
            <a:t> </a:t>
          </a:r>
          <a:r>
            <a:rPr lang="en-US" sz="2000" dirty="0" err="1" smtClean="0"/>
            <a:t>siswa</a:t>
          </a:r>
          <a:r>
            <a:rPr lang="en-US" sz="2000" dirty="0" smtClean="0"/>
            <a:t> </a:t>
          </a:r>
          <a:r>
            <a:rPr lang="en-US" sz="2000" dirty="0" err="1" smtClean="0"/>
            <a:t>untuk</a:t>
          </a:r>
          <a:r>
            <a:rPr lang="en-US" sz="2000" dirty="0" smtClean="0"/>
            <a:t> </a:t>
          </a:r>
          <a:r>
            <a:rPr lang="en-US" sz="2000" dirty="0" err="1" smtClean="0"/>
            <a:t>mencari</a:t>
          </a:r>
          <a:r>
            <a:rPr lang="en-US" sz="2000" dirty="0" smtClean="0"/>
            <a:t> </a:t>
          </a:r>
          <a:r>
            <a:rPr lang="en-US" sz="2000" dirty="0" err="1" smtClean="0"/>
            <a:t>penemuan</a:t>
          </a:r>
          <a:r>
            <a:rPr lang="en-US" sz="2000" dirty="0" smtClean="0"/>
            <a:t> </a:t>
          </a:r>
          <a:r>
            <a:rPr lang="en-US" sz="2000" dirty="0" err="1" smtClean="0"/>
            <a:t>baru</a:t>
          </a:r>
          <a:r>
            <a:rPr lang="en-US" sz="2000" dirty="0" smtClean="0"/>
            <a:t> </a:t>
          </a:r>
          <a:r>
            <a:rPr lang="en-US" sz="2000" dirty="0" err="1" smtClean="0"/>
            <a:t>dalam</a:t>
          </a:r>
          <a:r>
            <a:rPr lang="en-US" sz="2000" dirty="0" smtClean="0"/>
            <a:t> </a:t>
          </a:r>
          <a:r>
            <a:rPr lang="en-US" sz="2000" dirty="0" err="1" smtClean="0"/>
            <a:t>setiap</a:t>
          </a:r>
          <a:r>
            <a:rPr lang="en-US" sz="2000" dirty="0" smtClean="0"/>
            <a:t> proses </a:t>
          </a:r>
          <a:r>
            <a:rPr lang="en-US" sz="2000" dirty="0" err="1" smtClean="0"/>
            <a:t>pembelajaran</a:t>
          </a:r>
          <a:r>
            <a:rPr lang="en-US" sz="2000" dirty="0" smtClean="0"/>
            <a:t>.</a:t>
          </a:r>
          <a:endParaRPr lang="en-US" sz="2000" dirty="0"/>
        </a:p>
      </dgm:t>
    </dgm:pt>
    <dgm:pt modelId="{BADEF431-A62C-436C-9FF8-AF0E0248A981}" type="parTrans" cxnId="{49563D64-2210-4A97-A030-4E6608F60AAD}">
      <dgm:prSet/>
      <dgm:spPr/>
      <dgm:t>
        <a:bodyPr/>
        <a:lstStyle/>
        <a:p>
          <a:endParaRPr lang="en-US"/>
        </a:p>
      </dgm:t>
    </dgm:pt>
    <dgm:pt modelId="{23391001-9F70-4793-AE30-B8E177098EB0}" type="sibTrans" cxnId="{49563D64-2210-4A97-A030-4E6608F60AAD}">
      <dgm:prSet/>
      <dgm:spPr/>
      <dgm:t>
        <a:bodyPr/>
        <a:lstStyle/>
        <a:p>
          <a:endParaRPr lang="en-US"/>
        </a:p>
      </dgm:t>
    </dgm:pt>
    <dgm:pt modelId="{1BFEED00-1D33-4FED-BECE-701C1BDD201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en-US" sz="2000" dirty="0" err="1" smtClean="0"/>
            <a:t>Memposisikan</a:t>
          </a:r>
          <a:r>
            <a:rPr lang="en-US" sz="2000" dirty="0" smtClean="0"/>
            <a:t> </a:t>
          </a:r>
          <a:r>
            <a:rPr lang="en-US" sz="2000" dirty="0" err="1" smtClean="0"/>
            <a:t>diri</a:t>
          </a:r>
          <a:r>
            <a:rPr lang="en-US" sz="2000" dirty="0" smtClean="0"/>
            <a:t> </a:t>
          </a:r>
          <a:r>
            <a:rPr lang="en-US" sz="2000" dirty="0" err="1" smtClean="0"/>
            <a:t>sebagai</a:t>
          </a:r>
          <a:r>
            <a:rPr lang="en-US" sz="2000" dirty="0" smtClean="0"/>
            <a:t> role model </a:t>
          </a:r>
          <a:r>
            <a:rPr lang="en-US" sz="2000" dirty="0" err="1" smtClean="0"/>
            <a:t>untuk</a:t>
          </a:r>
          <a:r>
            <a:rPr lang="en-US" sz="2000" dirty="0" smtClean="0"/>
            <a:t> </a:t>
          </a:r>
          <a:r>
            <a:rPr lang="en-US" sz="2000" dirty="0" err="1" smtClean="0"/>
            <a:t>kepercayaan</a:t>
          </a:r>
          <a:r>
            <a:rPr lang="en-US" sz="2000" dirty="0" smtClean="0"/>
            <a:t>, </a:t>
          </a:r>
          <a:r>
            <a:rPr lang="en-US" sz="2000" dirty="0" err="1" smtClean="0"/>
            <a:t>keterbukaan</a:t>
          </a:r>
          <a:r>
            <a:rPr lang="en-US" sz="2000" dirty="0" smtClean="0"/>
            <a:t>, </a:t>
          </a:r>
          <a:r>
            <a:rPr lang="en-US" sz="2000" dirty="0" err="1" smtClean="0"/>
            <a:t>ketekunan</a:t>
          </a:r>
          <a:r>
            <a:rPr lang="en-US" sz="2000" dirty="0" smtClean="0"/>
            <a:t> </a:t>
          </a:r>
          <a:r>
            <a:rPr lang="en-US" sz="2000" dirty="0" err="1" smtClean="0"/>
            <a:t>dan</a:t>
          </a:r>
          <a:r>
            <a:rPr lang="en-US" sz="2000" dirty="0" smtClean="0"/>
            <a:t> </a:t>
          </a:r>
          <a:r>
            <a:rPr lang="en-US" sz="2000" dirty="0" err="1" smtClean="0"/>
            <a:t>komitmen</a:t>
          </a:r>
          <a:r>
            <a:rPr lang="en-US" sz="2000" dirty="0" smtClean="0"/>
            <a:t> </a:t>
          </a:r>
          <a:r>
            <a:rPr lang="en-US" sz="2000" dirty="0" err="1" smtClean="0"/>
            <a:t>kepada</a:t>
          </a:r>
          <a:r>
            <a:rPr lang="en-US" sz="2000" dirty="0" smtClean="0"/>
            <a:t> </a:t>
          </a:r>
          <a:r>
            <a:rPr lang="en-US" sz="2000" dirty="0" err="1" smtClean="0"/>
            <a:t>siswanya</a:t>
          </a:r>
          <a:r>
            <a:rPr lang="en-US" sz="2000" dirty="0" smtClean="0"/>
            <a:t> </a:t>
          </a:r>
          <a:r>
            <a:rPr lang="en-US" sz="2000" dirty="0" err="1" smtClean="0"/>
            <a:t>dalam</a:t>
          </a:r>
          <a:r>
            <a:rPr lang="en-US" sz="2000" dirty="0" smtClean="0"/>
            <a:t> </a:t>
          </a:r>
          <a:r>
            <a:rPr lang="en-US" sz="2000" dirty="0" err="1" smtClean="0"/>
            <a:t>menghadapi</a:t>
          </a:r>
          <a:r>
            <a:rPr lang="en-US" sz="2000" dirty="0" smtClean="0"/>
            <a:t> </a:t>
          </a:r>
          <a:r>
            <a:rPr lang="en-US" sz="2000" dirty="0" err="1" smtClean="0"/>
            <a:t>realitas</a:t>
          </a:r>
          <a:r>
            <a:rPr lang="en-US" sz="2000" dirty="0" smtClean="0"/>
            <a:t> </a:t>
          </a:r>
          <a:r>
            <a:rPr lang="en-US" sz="2000" dirty="0" err="1" smtClean="0"/>
            <a:t>kehidupan</a:t>
          </a:r>
          <a:r>
            <a:rPr lang="en-US" sz="2000" dirty="0" smtClean="0"/>
            <a:t> </a:t>
          </a:r>
          <a:r>
            <a:rPr lang="en-US" sz="2000" dirty="0" err="1" smtClean="0"/>
            <a:t>abad</a:t>
          </a:r>
          <a:r>
            <a:rPr lang="en-US" sz="2000" dirty="0" smtClean="0"/>
            <a:t> 21.</a:t>
          </a:r>
          <a:endParaRPr lang="en-US" sz="2000" dirty="0"/>
        </a:p>
      </dgm:t>
    </dgm:pt>
    <dgm:pt modelId="{2CFFB723-2539-412A-8E64-7121702B9D5A}" type="parTrans" cxnId="{B4842BBF-5BD3-4C43-8148-A6A86912D169}">
      <dgm:prSet/>
      <dgm:spPr/>
      <dgm:t>
        <a:bodyPr/>
        <a:lstStyle/>
        <a:p>
          <a:endParaRPr lang="en-US"/>
        </a:p>
      </dgm:t>
    </dgm:pt>
    <dgm:pt modelId="{FC532018-F1FF-4D9B-93FE-F79E7C742B8A}" type="sibTrans" cxnId="{B4842BBF-5BD3-4C43-8148-A6A86912D169}">
      <dgm:prSet/>
      <dgm:spPr/>
      <dgm:t>
        <a:bodyPr/>
        <a:lstStyle/>
        <a:p>
          <a:endParaRPr lang="en-US"/>
        </a:p>
      </dgm:t>
    </dgm:pt>
    <dgm:pt modelId="{2F604A62-5C74-4020-9766-F0B5B97A9CF0}" type="pres">
      <dgm:prSet presAssocID="{AE38DFD7-0559-4765-A119-DAF776445DF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774EB8-A440-4018-B9AF-B503EEE0CF34}" type="pres">
      <dgm:prSet presAssocID="{AE38DFD7-0559-4765-A119-DAF776445DF5}" presName="arrow" presStyleLbl="bgShp" presStyleIdx="0" presStyleCnt="1"/>
      <dgm:spPr/>
    </dgm:pt>
    <dgm:pt modelId="{4A259402-8027-499B-8906-71739A8F79FE}" type="pres">
      <dgm:prSet presAssocID="{AE38DFD7-0559-4765-A119-DAF776445DF5}" presName="linearProcess" presStyleCnt="0"/>
      <dgm:spPr/>
    </dgm:pt>
    <dgm:pt modelId="{0B8F213E-50D9-48A2-9833-0D67E2F5BC95}" type="pres">
      <dgm:prSet presAssocID="{3DF6EC9A-92FD-4CD8-9DF1-45BE30838625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C0634-93D7-4E65-A6DA-9EA2AA84FDA5}" type="pres">
      <dgm:prSet presAssocID="{1A6C0198-1C89-4E15-8088-90D3F221BFAB}" presName="sibTrans" presStyleCnt="0"/>
      <dgm:spPr/>
    </dgm:pt>
    <dgm:pt modelId="{7B190B98-F9A0-4518-A12C-12E4F3CA0EF2}" type="pres">
      <dgm:prSet presAssocID="{FCA63488-D8ED-4F62-BE87-CCD29D14909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71E00-D450-4D2D-A003-6E6EBB15B52E}" type="pres">
      <dgm:prSet presAssocID="{23391001-9F70-4793-AE30-B8E177098EB0}" presName="sibTrans" presStyleCnt="0"/>
      <dgm:spPr/>
    </dgm:pt>
    <dgm:pt modelId="{44DB1F8B-A703-48F5-9199-2C4ADA86EAB2}" type="pres">
      <dgm:prSet presAssocID="{1BFEED00-1D33-4FED-BECE-701C1BDD201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DE8FC3-33CD-423A-AAA8-21E729FE26DA}" type="presOf" srcId="{1BFEED00-1D33-4FED-BECE-701C1BDD2013}" destId="{44DB1F8B-A703-48F5-9199-2C4ADA86EAB2}" srcOrd="0" destOrd="0" presId="urn:microsoft.com/office/officeart/2005/8/layout/hProcess9"/>
    <dgm:cxn modelId="{B4842BBF-5BD3-4C43-8148-A6A86912D169}" srcId="{AE38DFD7-0559-4765-A119-DAF776445DF5}" destId="{1BFEED00-1D33-4FED-BECE-701C1BDD2013}" srcOrd="2" destOrd="0" parTransId="{2CFFB723-2539-412A-8E64-7121702B9D5A}" sibTransId="{FC532018-F1FF-4D9B-93FE-F79E7C742B8A}"/>
    <dgm:cxn modelId="{49563D64-2210-4A97-A030-4E6608F60AAD}" srcId="{AE38DFD7-0559-4765-A119-DAF776445DF5}" destId="{FCA63488-D8ED-4F62-BE87-CCD29D14909D}" srcOrd="1" destOrd="0" parTransId="{BADEF431-A62C-436C-9FF8-AF0E0248A981}" sibTransId="{23391001-9F70-4793-AE30-B8E177098EB0}"/>
    <dgm:cxn modelId="{C3471739-99D3-4356-8FE3-9D9C47A6CF39}" type="presOf" srcId="{AE38DFD7-0559-4765-A119-DAF776445DF5}" destId="{2F604A62-5C74-4020-9766-F0B5B97A9CF0}" srcOrd="0" destOrd="0" presId="urn:microsoft.com/office/officeart/2005/8/layout/hProcess9"/>
    <dgm:cxn modelId="{7CE6AB2A-8973-4E6A-A24D-55226C8A9E96}" type="presOf" srcId="{FCA63488-D8ED-4F62-BE87-CCD29D14909D}" destId="{7B190B98-F9A0-4518-A12C-12E4F3CA0EF2}" srcOrd="0" destOrd="0" presId="urn:microsoft.com/office/officeart/2005/8/layout/hProcess9"/>
    <dgm:cxn modelId="{F261A08E-3B96-456D-814A-D1C63F37630A}" srcId="{AE38DFD7-0559-4765-A119-DAF776445DF5}" destId="{3DF6EC9A-92FD-4CD8-9DF1-45BE30838625}" srcOrd="0" destOrd="0" parTransId="{A490B1A8-D0FB-4191-99A7-519C61B68587}" sibTransId="{1A6C0198-1C89-4E15-8088-90D3F221BFAB}"/>
    <dgm:cxn modelId="{7692E521-04AE-4614-99E0-4110DAC95EFE}" type="presOf" srcId="{3DF6EC9A-92FD-4CD8-9DF1-45BE30838625}" destId="{0B8F213E-50D9-48A2-9833-0D67E2F5BC95}" srcOrd="0" destOrd="0" presId="urn:microsoft.com/office/officeart/2005/8/layout/hProcess9"/>
    <dgm:cxn modelId="{7D40CE3A-C2C2-4208-AE7F-22A8C0BBBC71}" type="presParOf" srcId="{2F604A62-5C74-4020-9766-F0B5B97A9CF0}" destId="{58774EB8-A440-4018-B9AF-B503EEE0CF34}" srcOrd="0" destOrd="0" presId="urn:microsoft.com/office/officeart/2005/8/layout/hProcess9"/>
    <dgm:cxn modelId="{AA03DCD7-8C18-460F-AC8C-C389DAB7B9D6}" type="presParOf" srcId="{2F604A62-5C74-4020-9766-F0B5B97A9CF0}" destId="{4A259402-8027-499B-8906-71739A8F79FE}" srcOrd="1" destOrd="0" presId="urn:microsoft.com/office/officeart/2005/8/layout/hProcess9"/>
    <dgm:cxn modelId="{EB8CC54B-B890-4403-9A44-68C3096F05B6}" type="presParOf" srcId="{4A259402-8027-499B-8906-71739A8F79FE}" destId="{0B8F213E-50D9-48A2-9833-0D67E2F5BC95}" srcOrd="0" destOrd="0" presId="urn:microsoft.com/office/officeart/2005/8/layout/hProcess9"/>
    <dgm:cxn modelId="{15781D7C-7671-421D-9155-46A18DB8CA22}" type="presParOf" srcId="{4A259402-8027-499B-8906-71739A8F79FE}" destId="{6E8C0634-93D7-4E65-A6DA-9EA2AA84FDA5}" srcOrd="1" destOrd="0" presId="urn:microsoft.com/office/officeart/2005/8/layout/hProcess9"/>
    <dgm:cxn modelId="{224E3C5A-3AB9-4CE3-B9CA-17C4D02917A1}" type="presParOf" srcId="{4A259402-8027-499B-8906-71739A8F79FE}" destId="{7B190B98-F9A0-4518-A12C-12E4F3CA0EF2}" srcOrd="2" destOrd="0" presId="urn:microsoft.com/office/officeart/2005/8/layout/hProcess9"/>
    <dgm:cxn modelId="{2D097425-9B7B-4031-839A-0E327B79311B}" type="presParOf" srcId="{4A259402-8027-499B-8906-71739A8F79FE}" destId="{40171E00-D450-4D2D-A003-6E6EBB15B52E}" srcOrd="3" destOrd="0" presId="urn:microsoft.com/office/officeart/2005/8/layout/hProcess9"/>
    <dgm:cxn modelId="{596CA7B2-1DA5-4DDD-99C9-EA50A9AF416C}" type="presParOf" srcId="{4A259402-8027-499B-8906-71739A8F79FE}" destId="{44DB1F8B-A703-48F5-9199-2C4ADA86EAB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3200" b="1" dirty="0" smtClean="0"/>
            <a:t>TIK MELESAT TAPI MASIH ADA PERMASALAHAN </a:t>
          </a:r>
        </a:p>
        <a:p>
          <a:pPr algn="ctr" rtl="0"/>
          <a:r>
            <a:rPr lang="en-US" sz="3200" b="1" dirty="0" smtClean="0"/>
            <a:t>DI DUNIA PENDIDIKAN</a:t>
          </a:r>
          <a:endParaRPr lang="en-US" sz="3200" b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LinFactNeighborX="8258" custLinFactNeighborY="471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C96CBB-FDC0-460A-A376-D53DBE6C455E}" type="presOf" srcId="{00647A2A-CECD-4576-886E-2B0922C5DE09}" destId="{F9C31EE3-B573-4868-83AB-268CA0F7D6FA}" srcOrd="0" destOrd="0" presId="urn:microsoft.com/office/officeart/2005/8/layout/vList2"/>
    <dgm:cxn modelId="{F14D4C1A-5439-48BC-B152-8EF09E2E2605}" type="presOf" srcId="{22017FD6-CA99-4CE1-826C-4EFB629BB9A5}" destId="{FCF91F64-1F2D-40E3-A5ED-8712B7AE406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A62657DC-EDBF-4F40-BBB9-1078381839EA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>
            <a:lnSpc>
              <a:spcPct val="100000"/>
            </a:lnSpc>
            <a:spcAft>
              <a:spcPts val="0"/>
            </a:spcAft>
          </a:pPr>
          <a:r>
            <a:rPr lang="en-US" sz="2800" b="1" i="0" dirty="0" smtClean="0"/>
            <a:t>DAYA SAING SEKOLAH</a:t>
          </a:r>
          <a:endParaRPr lang="en-US" sz="2800" b="1" i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 dirty="0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 dirty="0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ScaleY="83602" custLinFactNeighborY="-33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88BECD-C26A-48EE-A5B8-085166D0ACDF}" type="presOf" srcId="{00647A2A-CECD-4576-886E-2B0922C5DE09}" destId="{F9C31EE3-B573-4868-83AB-268CA0F7D6FA}" srcOrd="0" destOrd="0" presId="urn:microsoft.com/office/officeart/2005/8/layout/vList2"/>
    <dgm:cxn modelId="{CA083DE5-D573-4BAF-BAE4-2D4372D53471}" type="presOf" srcId="{22017FD6-CA99-4CE1-826C-4EFB629BB9A5}" destId="{FCF91F64-1F2D-40E3-A5ED-8712B7AE406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6AE93B3F-9B6E-4EF7-9322-D24851027A0A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0B52B7F-C6BD-4839-8EBD-A48E3261AF94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FFA0AE-36AC-439B-98FC-E211E52BBEDE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i="1" dirty="0" smtClean="0"/>
            <a:t>Valuable, </a:t>
          </a:r>
        </a:p>
        <a:p>
          <a:pPr rtl="0"/>
          <a:r>
            <a:rPr lang="en-US" i="1" dirty="0" smtClean="0"/>
            <a:t>(</a:t>
          </a:r>
          <a:r>
            <a:rPr lang="en-US" dirty="0" err="1" smtClean="0"/>
            <a:t>bernilai</a:t>
          </a:r>
          <a:r>
            <a:rPr lang="en-US" dirty="0" smtClean="0"/>
            <a:t>)</a:t>
          </a:r>
          <a:endParaRPr lang="en-US" dirty="0"/>
        </a:p>
      </dgm:t>
    </dgm:pt>
    <dgm:pt modelId="{FEF6D10F-A64D-4DE1-84B0-5E318A0F7701}" type="parTrans" cxnId="{555A5967-7444-41F3-999C-02FF7B279CE9}">
      <dgm:prSet/>
      <dgm:spPr/>
      <dgm:t>
        <a:bodyPr/>
        <a:lstStyle/>
        <a:p>
          <a:endParaRPr lang="en-US"/>
        </a:p>
      </dgm:t>
    </dgm:pt>
    <dgm:pt modelId="{6DC16006-A285-4872-980C-D3D2E3F6CED5}" type="sibTrans" cxnId="{555A5967-7444-41F3-999C-02FF7B279CE9}">
      <dgm:prSet/>
      <dgm:spPr/>
      <dgm:t>
        <a:bodyPr/>
        <a:lstStyle/>
        <a:p>
          <a:endParaRPr lang="en-US"/>
        </a:p>
      </dgm:t>
    </dgm:pt>
    <dgm:pt modelId="{D60D0C2F-0C6D-4805-8F16-95587A7973E2}">
      <dgm:prSet/>
      <dgm:spPr>
        <a:solidFill>
          <a:srgbClr val="FFC000"/>
        </a:solidFill>
      </dgm:spPr>
      <dgm:t>
        <a:bodyPr/>
        <a:lstStyle/>
        <a:p>
          <a:pPr rtl="0"/>
          <a:r>
            <a:rPr lang="en-US" i="1" dirty="0" smtClean="0"/>
            <a:t>Rare, </a:t>
          </a:r>
        </a:p>
        <a:p>
          <a:pPr rtl="0"/>
          <a:r>
            <a:rPr lang="en-US" i="1" dirty="0" smtClean="0"/>
            <a:t>(</a:t>
          </a:r>
          <a:r>
            <a:rPr lang="en-US" dirty="0" err="1" smtClean="0"/>
            <a:t>langka</a:t>
          </a:r>
          <a:r>
            <a:rPr lang="en-US" dirty="0" smtClean="0"/>
            <a:t>)</a:t>
          </a:r>
          <a:endParaRPr lang="en-US" dirty="0"/>
        </a:p>
      </dgm:t>
    </dgm:pt>
    <dgm:pt modelId="{2B8435E7-0E1C-4DE5-8C42-7C16DF2EBF4E}" type="parTrans" cxnId="{2E1D11D3-586D-4C7F-96D4-109A0CC8B529}">
      <dgm:prSet/>
      <dgm:spPr/>
      <dgm:t>
        <a:bodyPr/>
        <a:lstStyle/>
        <a:p>
          <a:endParaRPr lang="en-US"/>
        </a:p>
      </dgm:t>
    </dgm:pt>
    <dgm:pt modelId="{C4CC86C6-F262-4A96-BE1B-1DE7CF435CB2}" type="sibTrans" cxnId="{2E1D11D3-586D-4C7F-96D4-109A0CC8B529}">
      <dgm:prSet/>
      <dgm:spPr/>
      <dgm:t>
        <a:bodyPr/>
        <a:lstStyle/>
        <a:p>
          <a:endParaRPr lang="en-US"/>
        </a:p>
      </dgm:t>
    </dgm:pt>
    <dgm:pt modelId="{4586BDA4-BE40-40B0-98E3-3F8B3F9E9D39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US" i="1" dirty="0" smtClean="0"/>
            <a:t>Inimitable, </a:t>
          </a:r>
        </a:p>
        <a:p>
          <a:pPr rtl="0"/>
          <a:r>
            <a:rPr lang="en-US" i="1" dirty="0" smtClean="0"/>
            <a:t>(</a:t>
          </a:r>
          <a:r>
            <a:rPr lang="en-US" i="1" dirty="0" err="1" smtClean="0"/>
            <a:t>tidak</a:t>
          </a:r>
          <a:r>
            <a:rPr lang="en-US" i="1" dirty="0" smtClean="0"/>
            <a:t> </a:t>
          </a:r>
          <a:r>
            <a:rPr lang="en-US" i="1" dirty="0" err="1" smtClean="0"/>
            <a:t>dapat</a:t>
          </a:r>
          <a:r>
            <a:rPr lang="en-US" i="1" dirty="0" smtClean="0"/>
            <a:t> </a:t>
          </a:r>
          <a:r>
            <a:rPr lang="en-US" i="1" dirty="0" err="1" smtClean="0"/>
            <a:t>ditiru</a:t>
          </a:r>
          <a:r>
            <a:rPr lang="en-US" i="1" dirty="0" smtClean="0"/>
            <a:t>)</a:t>
          </a:r>
          <a:endParaRPr lang="en-US" dirty="0"/>
        </a:p>
      </dgm:t>
    </dgm:pt>
    <dgm:pt modelId="{48F95299-75AA-4AE9-8E57-E9B2E42961D4}" type="parTrans" cxnId="{5E3CF91A-BBE6-4382-B306-F368C7DA81A7}">
      <dgm:prSet/>
      <dgm:spPr/>
      <dgm:t>
        <a:bodyPr/>
        <a:lstStyle/>
        <a:p>
          <a:endParaRPr lang="en-US"/>
        </a:p>
      </dgm:t>
    </dgm:pt>
    <dgm:pt modelId="{5A5B9CFC-7C59-4562-8A3B-F11DE380F4E3}" type="sibTrans" cxnId="{5E3CF91A-BBE6-4382-B306-F368C7DA81A7}">
      <dgm:prSet/>
      <dgm:spPr/>
      <dgm:t>
        <a:bodyPr/>
        <a:lstStyle/>
        <a:p>
          <a:endParaRPr lang="en-US"/>
        </a:p>
      </dgm:t>
    </dgm:pt>
    <dgm:pt modelId="{871A5EC1-5D30-4F6F-93BD-5EC9ADEC9A1D}">
      <dgm:prSet/>
      <dgm:spPr>
        <a:solidFill>
          <a:srgbClr val="0070C0"/>
        </a:solidFill>
      </dgm:spPr>
      <dgm:t>
        <a:bodyPr/>
        <a:lstStyle/>
        <a:p>
          <a:pPr rtl="0"/>
          <a:r>
            <a:rPr lang="en-US" i="1" dirty="0" smtClean="0"/>
            <a:t>Non-</a:t>
          </a:r>
          <a:r>
            <a:rPr lang="en-US" i="1" dirty="0" err="1" smtClean="0"/>
            <a:t>substituteable</a:t>
          </a:r>
          <a:r>
            <a:rPr lang="en-US" i="1" dirty="0" smtClean="0"/>
            <a:t>, </a:t>
          </a:r>
        </a:p>
        <a:p>
          <a:pPr rtl="0"/>
          <a:r>
            <a:rPr lang="en-US" i="1" dirty="0" smtClean="0"/>
            <a:t>(</a:t>
          </a:r>
          <a:r>
            <a:rPr lang="en-US" i="1" dirty="0" err="1" smtClean="0"/>
            <a:t>tidak</a:t>
          </a:r>
          <a:r>
            <a:rPr lang="en-US" i="1" dirty="0" smtClean="0"/>
            <a:t> </a:t>
          </a:r>
          <a:r>
            <a:rPr lang="en-US" i="1" dirty="0" err="1" smtClean="0"/>
            <a:t>dapat</a:t>
          </a:r>
          <a:r>
            <a:rPr lang="en-US" i="1" dirty="0" smtClean="0"/>
            <a:t> </a:t>
          </a:r>
          <a:r>
            <a:rPr lang="en-US" i="1" dirty="0" err="1" smtClean="0"/>
            <a:t>digantikan</a:t>
          </a:r>
          <a:r>
            <a:rPr lang="en-US" i="1" dirty="0" smtClean="0"/>
            <a:t>)</a:t>
          </a:r>
          <a:endParaRPr lang="en-US" dirty="0"/>
        </a:p>
      </dgm:t>
    </dgm:pt>
    <dgm:pt modelId="{CC419F45-DA01-47A5-84A8-2761BF77F6AF}" type="parTrans" cxnId="{A847F47E-ED7F-4D62-A053-AC497D9971DA}">
      <dgm:prSet/>
      <dgm:spPr/>
      <dgm:t>
        <a:bodyPr/>
        <a:lstStyle/>
        <a:p>
          <a:endParaRPr lang="en-US"/>
        </a:p>
      </dgm:t>
    </dgm:pt>
    <dgm:pt modelId="{0396680B-6C40-4617-A6D5-B27BB3011E75}" type="sibTrans" cxnId="{A847F47E-ED7F-4D62-A053-AC497D9971DA}">
      <dgm:prSet/>
      <dgm:spPr/>
      <dgm:t>
        <a:bodyPr/>
        <a:lstStyle/>
        <a:p>
          <a:endParaRPr lang="en-US"/>
        </a:p>
      </dgm:t>
    </dgm:pt>
    <dgm:pt modelId="{E429E357-46A5-4085-85B5-CC96AB5054D4}" type="pres">
      <dgm:prSet presAssocID="{40B52B7F-C6BD-4839-8EBD-A48E3261AF9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6D914F-DB15-45D8-AA03-36567F01A73D}" type="pres">
      <dgm:prSet presAssocID="{40B52B7F-C6BD-4839-8EBD-A48E3261AF94}" presName="diamond" presStyleLbl="bgShp" presStyleIdx="0" presStyleCnt="1"/>
      <dgm:spPr/>
    </dgm:pt>
    <dgm:pt modelId="{6D991E91-AC88-4DD4-A2B0-6B9390BD8E60}" type="pres">
      <dgm:prSet presAssocID="{40B52B7F-C6BD-4839-8EBD-A48E3261AF94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6AA556-9B4F-4463-9D68-02724D14E5CC}" type="pres">
      <dgm:prSet presAssocID="{40B52B7F-C6BD-4839-8EBD-A48E3261AF94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47DD69-537A-41CF-AFC3-7BE3C81A4FD6}" type="pres">
      <dgm:prSet presAssocID="{40B52B7F-C6BD-4839-8EBD-A48E3261AF94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734328-79A5-4969-AC1F-F02B2AC5D9D4}" type="pres">
      <dgm:prSet presAssocID="{40B52B7F-C6BD-4839-8EBD-A48E3261AF94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1D11D3-586D-4C7F-96D4-109A0CC8B529}" srcId="{40B52B7F-C6BD-4839-8EBD-A48E3261AF94}" destId="{D60D0C2F-0C6D-4805-8F16-95587A7973E2}" srcOrd="1" destOrd="0" parTransId="{2B8435E7-0E1C-4DE5-8C42-7C16DF2EBF4E}" sibTransId="{C4CC86C6-F262-4A96-BE1B-1DE7CF435CB2}"/>
    <dgm:cxn modelId="{047B31C4-0507-4B15-9A7C-C874D956649A}" type="presOf" srcId="{4AFFA0AE-36AC-439B-98FC-E211E52BBEDE}" destId="{6D991E91-AC88-4DD4-A2B0-6B9390BD8E60}" srcOrd="0" destOrd="0" presId="urn:microsoft.com/office/officeart/2005/8/layout/matrix3"/>
    <dgm:cxn modelId="{B8375D1D-90DD-4067-A523-1AF67D6F8440}" type="presOf" srcId="{40B52B7F-C6BD-4839-8EBD-A48E3261AF94}" destId="{E429E357-46A5-4085-85B5-CC96AB5054D4}" srcOrd="0" destOrd="0" presId="urn:microsoft.com/office/officeart/2005/8/layout/matrix3"/>
    <dgm:cxn modelId="{E9C120E0-E45C-4F9E-87AE-ACA12946561A}" type="presOf" srcId="{871A5EC1-5D30-4F6F-93BD-5EC9ADEC9A1D}" destId="{13734328-79A5-4969-AC1F-F02B2AC5D9D4}" srcOrd="0" destOrd="0" presId="urn:microsoft.com/office/officeart/2005/8/layout/matrix3"/>
    <dgm:cxn modelId="{A847F47E-ED7F-4D62-A053-AC497D9971DA}" srcId="{40B52B7F-C6BD-4839-8EBD-A48E3261AF94}" destId="{871A5EC1-5D30-4F6F-93BD-5EC9ADEC9A1D}" srcOrd="3" destOrd="0" parTransId="{CC419F45-DA01-47A5-84A8-2761BF77F6AF}" sibTransId="{0396680B-6C40-4617-A6D5-B27BB3011E75}"/>
    <dgm:cxn modelId="{555A5967-7444-41F3-999C-02FF7B279CE9}" srcId="{40B52B7F-C6BD-4839-8EBD-A48E3261AF94}" destId="{4AFFA0AE-36AC-439B-98FC-E211E52BBEDE}" srcOrd="0" destOrd="0" parTransId="{FEF6D10F-A64D-4DE1-84B0-5E318A0F7701}" sibTransId="{6DC16006-A285-4872-980C-D3D2E3F6CED5}"/>
    <dgm:cxn modelId="{E45E65F8-6BCB-4447-B312-2A35F5B550F7}" type="presOf" srcId="{D60D0C2F-0C6D-4805-8F16-95587A7973E2}" destId="{406AA556-9B4F-4463-9D68-02724D14E5CC}" srcOrd="0" destOrd="0" presId="urn:microsoft.com/office/officeart/2005/8/layout/matrix3"/>
    <dgm:cxn modelId="{5E3CF91A-BBE6-4382-B306-F368C7DA81A7}" srcId="{40B52B7F-C6BD-4839-8EBD-A48E3261AF94}" destId="{4586BDA4-BE40-40B0-98E3-3F8B3F9E9D39}" srcOrd="2" destOrd="0" parTransId="{48F95299-75AA-4AE9-8E57-E9B2E42961D4}" sibTransId="{5A5B9CFC-7C59-4562-8A3B-F11DE380F4E3}"/>
    <dgm:cxn modelId="{FD86002D-C5E2-467F-9009-4E848BA51FCF}" type="presOf" srcId="{4586BDA4-BE40-40B0-98E3-3F8B3F9E9D39}" destId="{B147DD69-537A-41CF-AFC3-7BE3C81A4FD6}" srcOrd="0" destOrd="0" presId="urn:microsoft.com/office/officeart/2005/8/layout/matrix3"/>
    <dgm:cxn modelId="{5F4CD11F-E853-47ED-804F-3E5C9900E9A5}" type="presParOf" srcId="{E429E357-46A5-4085-85B5-CC96AB5054D4}" destId="{006D914F-DB15-45D8-AA03-36567F01A73D}" srcOrd="0" destOrd="0" presId="urn:microsoft.com/office/officeart/2005/8/layout/matrix3"/>
    <dgm:cxn modelId="{598D085F-F65E-4919-9C0B-78B357450DB1}" type="presParOf" srcId="{E429E357-46A5-4085-85B5-CC96AB5054D4}" destId="{6D991E91-AC88-4DD4-A2B0-6B9390BD8E60}" srcOrd="1" destOrd="0" presId="urn:microsoft.com/office/officeart/2005/8/layout/matrix3"/>
    <dgm:cxn modelId="{7F870D4D-2100-44BC-BA15-8825FCBB6163}" type="presParOf" srcId="{E429E357-46A5-4085-85B5-CC96AB5054D4}" destId="{406AA556-9B4F-4463-9D68-02724D14E5CC}" srcOrd="2" destOrd="0" presId="urn:microsoft.com/office/officeart/2005/8/layout/matrix3"/>
    <dgm:cxn modelId="{80591FE0-AE42-456A-B208-EAE1FADA0FD3}" type="presParOf" srcId="{E429E357-46A5-4085-85B5-CC96AB5054D4}" destId="{B147DD69-537A-41CF-AFC3-7BE3C81A4FD6}" srcOrd="3" destOrd="0" presId="urn:microsoft.com/office/officeart/2005/8/layout/matrix3"/>
    <dgm:cxn modelId="{25C5CA40-EB8A-41A9-A57D-DEE6C6CB18D2}" type="presParOf" srcId="{E429E357-46A5-4085-85B5-CC96AB5054D4}" destId="{13734328-79A5-4969-AC1F-F02B2AC5D9D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90B65A8-0719-4A4C-9348-F5BC1E9B4E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5B9881-87B9-483D-934D-3F7AB03493BD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dirty="0" smtClean="0"/>
            <a:t>MEMBANGUN SCHOOL BRANDING</a:t>
          </a:r>
          <a:endParaRPr lang="en-US" dirty="0"/>
        </a:p>
      </dgm:t>
    </dgm:pt>
    <dgm:pt modelId="{DE1E9D9B-791A-4121-A8F9-6A39602EAE3C}" type="parTrans" cxnId="{F596C880-7C19-4FF7-87E8-DBFE9F9FF466}">
      <dgm:prSet/>
      <dgm:spPr/>
      <dgm:t>
        <a:bodyPr/>
        <a:lstStyle/>
        <a:p>
          <a:pPr algn="ctr"/>
          <a:endParaRPr lang="en-US"/>
        </a:p>
      </dgm:t>
    </dgm:pt>
    <dgm:pt modelId="{CCAB6B40-B8E7-4898-9247-ACB6EAA0C94D}" type="sibTrans" cxnId="{F596C880-7C19-4FF7-87E8-DBFE9F9FF466}">
      <dgm:prSet/>
      <dgm:spPr/>
      <dgm:t>
        <a:bodyPr/>
        <a:lstStyle/>
        <a:p>
          <a:pPr algn="ctr"/>
          <a:endParaRPr lang="en-US"/>
        </a:p>
      </dgm:t>
    </dgm:pt>
    <dgm:pt modelId="{F8F60159-624D-4AB6-B326-F0F314315996}" type="pres">
      <dgm:prSet presAssocID="{D90B65A8-0719-4A4C-9348-F5BC1E9B4E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4AF17F-6009-46D9-A407-56B8BB45F303}" type="pres">
      <dgm:prSet presAssocID="{465B9881-87B9-483D-934D-3F7AB03493BD}" presName="parentText" presStyleLbl="node1" presStyleIdx="0" presStyleCnt="1" custLinFactNeighborY="-394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69B823-F924-4601-81B6-C7F5166981F1}" type="presOf" srcId="{D90B65A8-0719-4A4C-9348-F5BC1E9B4E82}" destId="{F8F60159-624D-4AB6-B326-F0F314315996}" srcOrd="0" destOrd="0" presId="urn:microsoft.com/office/officeart/2005/8/layout/vList2"/>
    <dgm:cxn modelId="{C43BFCF8-D90D-4E5B-A241-F724F39406D0}" type="presOf" srcId="{465B9881-87B9-483D-934D-3F7AB03493BD}" destId="{ED4AF17F-6009-46D9-A407-56B8BB45F303}" srcOrd="0" destOrd="0" presId="urn:microsoft.com/office/officeart/2005/8/layout/vList2"/>
    <dgm:cxn modelId="{F596C880-7C19-4FF7-87E8-DBFE9F9FF466}" srcId="{D90B65A8-0719-4A4C-9348-F5BC1E9B4E82}" destId="{465B9881-87B9-483D-934D-3F7AB03493BD}" srcOrd="0" destOrd="0" parTransId="{DE1E9D9B-791A-4121-A8F9-6A39602EAE3C}" sibTransId="{CCAB6B40-B8E7-4898-9247-ACB6EAA0C94D}"/>
    <dgm:cxn modelId="{CE715787-F8A5-4805-B28B-F3FB396411B9}" type="presParOf" srcId="{F8F60159-624D-4AB6-B326-F0F314315996}" destId="{ED4AF17F-6009-46D9-A407-56B8BB45F3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AE7F7B1-602B-4DBC-A2E8-18DF621C1A5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CFFDC9-F336-41BB-9117-C72DE379231A}">
      <dgm:prSet/>
      <dgm:spPr>
        <a:solidFill>
          <a:schemeClr val="tx1"/>
        </a:solidFill>
      </dgm:spPr>
      <dgm:t>
        <a:bodyPr/>
        <a:lstStyle/>
        <a:p>
          <a:pPr rtl="0"/>
          <a:r>
            <a:rPr lang="en-US" b="1" i="1" dirty="0" err="1" smtClean="0"/>
            <a:t>Jika</a:t>
          </a:r>
          <a:r>
            <a:rPr lang="en-US" b="1" i="1" dirty="0" smtClean="0"/>
            <a:t> </a:t>
          </a:r>
          <a:r>
            <a:rPr lang="en-US" b="1" i="1" dirty="0" err="1" smtClean="0"/>
            <a:t>kita</a:t>
          </a:r>
          <a:r>
            <a:rPr lang="en-US" b="1" i="1" dirty="0" smtClean="0"/>
            <a:t> </a:t>
          </a:r>
          <a:r>
            <a:rPr lang="en-US" b="1" i="1" dirty="0" err="1" smtClean="0"/>
            <a:t>mengutamakan</a:t>
          </a:r>
          <a:r>
            <a:rPr lang="en-US" b="1" i="1" dirty="0" smtClean="0"/>
            <a:t> </a:t>
          </a:r>
          <a:r>
            <a:rPr lang="en-US" b="1" i="1" dirty="0" err="1" smtClean="0"/>
            <a:t>pelayanan</a:t>
          </a:r>
          <a:r>
            <a:rPr lang="en-US" b="1" i="1" dirty="0" smtClean="0"/>
            <a:t> yang </a:t>
          </a:r>
          <a:r>
            <a:rPr lang="en-US" b="1" i="1" dirty="0" err="1" smtClean="0"/>
            <a:t>terbaik</a:t>
          </a:r>
          <a:r>
            <a:rPr lang="en-US" b="1" i="1" dirty="0" smtClean="0"/>
            <a:t>, </a:t>
          </a:r>
          <a:r>
            <a:rPr lang="en-US" b="1" i="1" dirty="0" err="1" smtClean="0"/>
            <a:t>maka</a:t>
          </a:r>
          <a:r>
            <a:rPr lang="en-US" b="1" i="1" dirty="0" smtClean="0"/>
            <a:t> </a:t>
          </a:r>
          <a:r>
            <a:rPr lang="en-US" b="1" i="1" dirty="0" err="1" smtClean="0"/>
            <a:t>kitalah</a:t>
          </a:r>
          <a:r>
            <a:rPr lang="en-US" b="1" i="1" dirty="0" smtClean="0"/>
            <a:t> yang </a:t>
          </a:r>
          <a:r>
            <a:rPr lang="en-US" b="1" i="1" dirty="0" err="1" smtClean="0"/>
            <a:t>akan</a:t>
          </a:r>
          <a:r>
            <a:rPr lang="en-US" b="1" i="1" dirty="0" smtClean="0"/>
            <a:t> </a:t>
          </a:r>
          <a:r>
            <a:rPr lang="en-US" b="1" i="1" dirty="0" err="1" smtClean="0"/>
            <a:t>dicari</a:t>
          </a:r>
          <a:r>
            <a:rPr lang="en-US" b="1" i="1" dirty="0" smtClean="0"/>
            <a:t> </a:t>
          </a:r>
          <a:r>
            <a:rPr lang="en-US" b="1" i="1" dirty="0" err="1" smtClean="0"/>
            <a:t>pelanggan</a:t>
          </a:r>
          <a:r>
            <a:rPr lang="en-US" b="1" i="1" dirty="0" smtClean="0"/>
            <a:t>. </a:t>
          </a:r>
          <a:r>
            <a:rPr lang="en-US" b="1" i="1" dirty="0" err="1" smtClean="0"/>
            <a:t>Tetapi</a:t>
          </a:r>
          <a:r>
            <a:rPr lang="en-US" b="1" i="1" dirty="0" smtClean="0"/>
            <a:t> </a:t>
          </a:r>
          <a:r>
            <a:rPr lang="en-US" b="1" i="1" dirty="0" err="1" smtClean="0"/>
            <a:t>jika</a:t>
          </a:r>
          <a:r>
            <a:rPr lang="en-US" b="1" i="1" dirty="0" smtClean="0"/>
            <a:t> </a:t>
          </a:r>
          <a:r>
            <a:rPr lang="en-US" b="1" i="1" dirty="0" err="1" smtClean="0"/>
            <a:t>kita</a:t>
          </a:r>
          <a:r>
            <a:rPr lang="en-US" b="1" i="1" dirty="0" smtClean="0"/>
            <a:t> </a:t>
          </a:r>
          <a:r>
            <a:rPr lang="en-US" b="1" i="1" dirty="0" err="1" smtClean="0"/>
            <a:t>mencari</a:t>
          </a:r>
          <a:r>
            <a:rPr lang="en-US" b="1" i="1" dirty="0" smtClean="0"/>
            <a:t> </a:t>
          </a:r>
          <a:r>
            <a:rPr lang="en-US" b="1" i="1" dirty="0" err="1" smtClean="0"/>
            <a:t>pelanggan</a:t>
          </a:r>
          <a:r>
            <a:rPr lang="en-US" b="1" i="1" dirty="0" smtClean="0"/>
            <a:t>, </a:t>
          </a:r>
          <a:r>
            <a:rPr lang="en-US" b="1" i="1" dirty="0" err="1" smtClean="0"/>
            <a:t>maka</a:t>
          </a:r>
          <a:r>
            <a:rPr lang="en-US" b="1" i="1" dirty="0" smtClean="0"/>
            <a:t> </a:t>
          </a:r>
          <a:r>
            <a:rPr lang="en-US" b="1" i="1" dirty="0" err="1" smtClean="0"/>
            <a:t>kita</a:t>
          </a:r>
          <a:r>
            <a:rPr lang="en-US" b="1" i="1" dirty="0" smtClean="0"/>
            <a:t> </a:t>
          </a:r>
          <a:r>
            <a:rPr lang="en-US" b="1" i="1" dirty="0" err="1" smtClean="0"/>
            <a:t>akan</a:t>
          </a:r>
          <a:r>
            <a:rPr lang="en-US" b="1" i="1" dirty="0" smtClean="0"/>
            <a:t> </a:t>
          </a:r>
          <a:r>
            <a:rPr lang="en-US" b="1" i="1" dirty="0" err="1" smtClean="0"/>
            <a:t>dipaksa</a:t>
          </a:r>
          <a:r>
            <a:rPr lang="en-US" b="1" i="1" dirty="0" smtClean="0"/>
            <a:t> </a:t>
          </a:r>
          <a:r>
            <a:rPr lang="en-US" b="1" i="1" dirty="0" err="1" smtClean="0"/>
            <a:t>mengupayakan</a:t>
          </a:r>
          <a:r>
            <a:rPr lang="en-US" b="1" i="1" dirty="0" smtClean="0"/>
            <a:t> </a:t>
          </a:r>
          <a:r>
            <a:rPr lang="en-US" b="1" i="1" dirty="0" err="1" smtClean="0"/>
            <a:t>pelayanan</a:t>
          </a:r>
          <a:r>
            <a:rPr lang="en-US" b="1" i="1" dirty="0" smtClean="0"/>
            <a:t> yang </a:t>
          </a:r>
          <a:r>
            <a:rPr lang="en-US" b="1" i="1" dirty="0" err="1" smtClean="0"/>
            <a:t>terbaik</a:t>
          </a:r>
          <a:r>
            <a:rPr lang="en-US" b="1" i="1" dirty="0" smtClean="0"/>
            <a:t> </a:t>
          </a:r>
          <a:r>
            <a:rPr lang="en-US" b="1" i="1" dirty="0" err="1" smtClean="0"/>
            <a:t>bagi</a:t>
          </a:r>
          <a:r>
            <a:rPr lang="en-US" b="1" i="1" dirty="0" smtClean="0"/>
            <a:t> </a:t>
          </a:r>
          <a:r>
            <a:rPr lang="en-US" b="1" i="1" dirty="0" err="1" smtClean="0"/>
            <a:t>pelanggan</a:t>
          </a:r>
          <a:endParaRPr lang="en-US" b="1" dirty="0"/>
        </a:p>
      </dgm:t>
    </dgm:pt>
    <dgm:pt modelId="{7A33E1C7-DB91-4CAB-A500-D8BC5E665850}" type="parTrans" cxnId="{F2115429-04F7-4C24-8A4B-6BA22A958CA8}">
      <dgm:prSet/>
      <dgm:spPr/>
      <dgm:t>
        <a:bodyPr/>
        <a:lstStyle/>
        <a:p>
          <a:endParaRPr lang="en-US"/>
        </a:p>
      </dgm:t>
    </dgm:pt>
    <dgm:pt modelId="{0041D186-386B-4E7E-BF00-B9CD9191C837}" type="sibTrans" cxnId="{F2115429-04F7-4C24-8A4B-6BA22A958CA8}">
      <dgm:prSet/>
      <dgm:spPr/>
      <dgm:t>
        <a:bodyPr/>
        <a:lstStyle/>
        <a:p>
          <a:endParaRPr lang="en-US"/>
        </a:p>
      </dgm:t>
    </dgm:pt>
    <dgm:pt modelId="{8218BD0A-3253-4CB9-9633-3A4A75D66CB0}" type="pres">
      <dgm:prSet presAssocID="{3AE7F7B1-602B-4DBC-A2E8-18DF621C1A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B2AB4D-1DBF-49CF-805A-26D3FD1C6ABF}" type="pres">
      <dgm:prSet presAssocID="{70CFFDC9-F336-41BB-9117-C72DE379231A}" presName="linNode" presStyleCnt="0"/>
      <dgm:spPr/>
    </dgm:pt>
    <dgm:pt modelId="{7B77A156-1451-4448-BE41-0EF82D7CDA82}" type="pres">
      <dgm:prSet presAssocID="{70CFFDC9-F336-41BB-9117-C72DE379231A}" presName="parentText" presStyleLbl="node1" presStyleIdx="0" presStyleCnt="1" custScaleX="165096" custLinFactNeighborX="-42168" custLinFactNeighborY="-2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C2C88D-1458-4861-83F7-61EAABE15038}" type="presOf" srcId="{3AE7F7B1-602B-4DBC-A2E8-18DF621C1A5C}" destId="{8218BD0A-3253-4CB9-9633-3A4A75D66CB0}" srcOrd="0" destOrd="0" presId="urn:microsoft.com/office/officeart/2005/8/layout/vList5"/>
    <dgm:cxn modelId="{F2115429-04F7-4C24-8A4B-6BA22A958CA8}" srcId="{3AE7F7B1-602B-4DBC-A2E8-18DF621C1A5C}" destId="{70CFFDC9-F336-41BB-9117-C72DE379231A}" srcOrd="0" destOrd="0" parTransId="{7A33E1C7-DB91-4CAB-A500-D8BC5E665850}" sibTransId="{0041D186-386B-4E7E-BF00-B9CD9191C837}"/>
    <dgm:cxn modelId="{C1613B8F-D3CE-42BB-B069-A82783F1CAFC}" type="presOf" srcId="{70CFFDC9-F336-41BB-9117-C72DE379231A}" destId="{7B77A156-1451-4448-BE41-0EF82D7CDA82}" srcOrd="0" destOrd="0" presId="urn:microsoft.com/office/officeart/2005/8/layout/vList5"/>
    <dgm:cxn modelId="{5AA8D13D-ED13-45B3-8B6F-45F1F655AF41}" type="presParOf" srcId="{8218BD0A-3253-4CB9-9633-3A4A75D66CB0}" destId="{2AB2AB4D-1DBF-49CF-805A-26D3FD1C6ABF}" srcOrd="0" destOrd="0" presId="urn:microsoft.com/office/officeart/2005/8/layout/vList5"/>
    <dgm:cxn modelId="{D932E635-18EB-4EB0-8E47-FC1F3EB20C0B}" type="presParOf" srcId="{2AB2AB4D-1DBF-49CF-805A-26D3FD1C6ABF}" destId="{7B77A156-1451-4448-BE41-0EF82D7CDA8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90B65A8-0719-4A4C-9348-F5BC1E9B4E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5B9881-87B9-483D-934D-3F7AB03493BD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dirty="0" smtClean="0"/>
            <a:t>MEMBANGUN SCHOOL BRANDING</a:t>
          </a:r>
          <a:endParaRPr lang="en-US" dirty="0"/>
        </a:p>
      </dgm:t>
    </dgm:pt>
    <dgm:pt modelId="{DE1E9D9B-791A-4121-A8F9-6A39602EAE3C}" type="parTrans" cxnId="{F596C880-7C19-4FF7-87E8-DBFE9F9FF466}">
      <dgm:prSet/>
      <dgm:spPr/>
      <dgm:t>
        <a:bodyPr/>
        <a:lstStyle/>
        <a:p>
          <a:pPr algn="ctr"/>
          <a:endParaRPr lang="en-US"/>
        </a:p>
      </dgm:t>
    </dgm:pt>
    <dgm:pt modelId="{CCAB6B40-B8E7-4898-9247-ACB6EAA0C94D}" type="sibTrans" cxnId="{F596C880-7C19-4FF7-87E8-DBFE9F9FF466}">
      <dgm:prSet/>
      <dgm:spPr/>
      <dgm:t>
        <a:bodyPr/>
        <a:lstStyle/>
        <a:p>
          <a:pPr algn="ctr"/>
          <a:endParaRPr lang="en-US"/>
        </a:p>
      </dgm:t>
    </dgm:pt>
    <dgm:pt modelId="{F8F60159-624D-4AB6-B326-F0F314315996}" type="pres">
      <dgm:prSet presAssocID="{D90B65A8-0719-4A4C-9348-F5BC1E9B4E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4AF17F-6009-46D9-A407-56B8BB45F303}" type="pres">
      <dgm:prSet presAssocID="{465B9881-87B9-483D-934D-3F7AB03493BD}" presName="parentText" presStyleLbl="node1" presStyleIdx="0" presStyleCnt="1" custLinFactNeighborY="-394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96C880-7C19-4FF7-87E8-DBFE9F9FF466}" srcId="{D90B65A8-0719-4A4C-9348-F5BC1E9B4E82}" destId="{465B9881-87B9-483D-934D-3F7AB03493BD}" srcOrd="0" destOrd="0" parTransId="{DE1E9D9B-791A-4121-A8F9-6A39602EAE3C}" sibTransId="{CCAB6B40-B8E7-4898-9247-ACB6EAA0C94D}"/>
    <dgm:cxn modelId="{7A0ECA82-B4E5-4B64-B3C7-922039D33D7A}" type="presOf" srcId="{D90B65A8-0719-4A4C-9348-F5BC1E9B4E82}" destId="{F8F60159-624D-4AB6-B326-F0F314315996}" srcOrd="0" destOrd="0" presId="urn:microsoft.com/office/officeart/2005/8/layout/vList2"/>
    <dgm:cxn modelId="{06C8B3CE-360F-4F06-97AD-0BAC8B89FFF6}" type="presOf" srcId="{465B9881-87B9-483D-934D-3F7AB03493BD}" destId="{ED4AF17F-6009-46D9-A407-56B8BB45F303}" srcOrd="0" destOrd="0" presId="urn:microsoft.com/office/officeart/2005/8/layout/vList2"/>
    <dgm:cxn modelId="{568B1CA3-BA26-4F4E-A9C5-F4FB601B831B}" type="presParOf" srcId="{F8F60159-624D-4AB6-B326-F0F314315996}" destId="{ED4AF17F-6009-46D9-A407-56B8BB45F3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AE7F7B1-602B-4DBC-A2E8-18DF621C1A5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CFFDC9-F336-41BB-9117-C72DE379231A}">
      <dgm:prSet/>
      <dgm:spPr>
        <a:solidFill>
          <a:schemeClr val="tx1"/>
        </a:solidFill>
      </dgm:spPr>
      <dgm:t>
        <a:bodyPr/>
        <a:lstStyle/>
        <a:p>
          <a:pPr rtl="0"/>
          <a:r>
            <a:rPr lang="en-US" b="1" i="1" dirty="0" err="1" smtClean="0"/>
            <a:t>Jika</a:t>
          </a:r>
          <a:r>
            <a:rPr lang="en-US" b="1" i="1" dirty="0" smtClean="0"/>
            <a:t> </a:t>
          </a:r>
          <a:r>
            <a:rPr lang="en-US" b="1" i="1" dirty="0" err="1" smtClean="0"/>
            <a:t>kita</a:t>
          </a:r>
          <a:r>
            <a:rPr lang="en-US" b="1" i="1" dirty="0" smtClean="0"/>
            <a:t> </a:t>
          </a:r>
          <a:r>
            <a:rPr lang="en-US" b="1" i="1" dirty="0" err="1" smtClean="0"/>
            <a:t>mengutamakan</a:t>
          </a:r>
          <a:r>
            <a:rPr lang="en-US" b="1" i="1" dirty="0" smtClean="0"/>
            <a:t> </a:t>
          </a:r>
          <a:r>
            <a:rPr lang="en-US" b="1" i="1" dirty="0" err="1" smtClean="0"/>
            <a:t>pelayanan</a:t>
          </a:r>
          <a:r>
            <a:rPr lang="en-US" b="1" i="1" dirty="0" smtClean="0"/>
            <a:t> yang </a:t>
          </a:r>
          <a:r>
            <a:rPr lang="en-US" b="1" i="1" dirty="0" err="1" smtClean="0"/>
            <a:t>terbaik</a:t>
          </a:r>
          <a:r>
            <a:rPr lang="en-US" b="1" i="1" dirty="0" smtClean="0"/>
            <a:t>, </a:t>
          </a:r>
          <a:r>
            <a:rPr lang="en-US" b="1" i="1" dirty="0" err="1" smtClean="0"/>
            <a:t>maka</a:t>
          </a:r>
          <a:r>
            <a:rPr lang="en-US" b="1" i="1" dirty="0" smtClean="0"/>
            <a:t> </a:t>
          </a:r>
          <a:r>
            <a:rPr lang="en-US" b="1" i="1" dirty="0" err="1" smtClean="0"/>
            <a:t>kitalah</a:t>
          </a:r>
          <a:r>
            <a:rPr lang="en-US" b="1" i="1" dirty="0" smtClean="0"/>
            <a:t> yang </a:t>
          </a:r>
          <a:r>
            <a:rPr lang="en-US" b="1" i="1" dirty="0" err="1" smtClean="0"/>
            <a:t>akan</a:t>
          </a:r>
          <a:r>
            <a:rPr lang="en-US" b="1" i="1" dirty="0" smtClean="0"/>
            <a:t> </a:t>
          </a:r>
          <a:r>
            <a:rPr lang="en-US" b="1" i="1" dirty="0" err="1" smtClean="0"/>
            <a:t>dicari</a:t>
          </a:r>
          <a:r>
            <a:rPr lang="en-US" b="1" i="1" dirty="0" smtClean="0"/>
            <a:t> </a:t>
          </a:r>
          <a:r>
            <a:rPr lang="en-US" b="1" i="1" dirty="0" err="1" smtClean="0"/>
            <a:t>pelanggan</a:t>
          </a:r>
          <a:r>
            <a:rPr lang="en-US" b="1" i="1" dirty="0" smtClean="0"/>
            <a:t>. </a:t>
          </a:r>
          <a:r>
            <a:rPr lang="en-US" b="1" i="1" dirty="0" err="1" smtClean="0"/>
            <a:t>Tetapi</a:t>
          </a:r>
          <a:r>
            <a:rPr lang="en-US" b="1" i="1" dirty="0" smtClean="0"/>
            <a:t> </a:t>
          </a:r>
          <a:r>
            <a:rPr lang="en-US" b="1" i="1" dirty="0" err="1" smtClean="0"/>
            <a:t>jika</a:t>
          </a:r>
          <a:r>
            <a:rPr lang="en-US" b="1" i="1" dirty="0" smtClean="0"/>
            <a:t> </a:t>
          </a:r>
          <a:r>
            <a:rPr lang="en-US" b="1" i="1" dirty="0" err="1" smtClean="0"/>
            <a:t>kita</a:t>
          </a:r>
          <a:r>
            <a:rPr lang="en-US" b="1" i="1" dirty="0" smtClean="0"/>
            <a:t> </a:t>
          </a:r>
          <a:r>
            <a:rPr lang="en-US" b="1" i="1" dirty="0" err="1" smtClean="0"/>
            <a:t>mencari</a:t>
          </a:r>
          <a:r>
            <a:rPr lang="en-US" b="1" i="1" dirty="0" smtClean="0"/>
            <a:t> </a:t>
          </a:r>
          <a:r>
            <a:rPr lang="en-US" b="1" i="1" dirty="0" err="1" smtClean="0"/>
            <a:t>pelanggan</a:t>
          </a:r>
          <a:r>
            <a:rPr lang="en-US" b="1" i="1" dirty="0" smtClean="0"/>
            <a:t>, </a:t>
          </a:r>
          <a:r>
            <a:rPr lang="en-US" b="1" i="1" dirty="0" err="1" smtClean="0"/>
            <a:t>maka</a:t>
          </a:r>
          <a:r>
            <a:rPr lang="en-US" b="1" i="1" dirty="0" smtClean="0"/>
            <a:t> </a:t>
          </a:r>
          <a:r>
            <a:rPr lang="en-US" b="1" i="1" dirty="0" err="1" smtClean="0"/>
            <a:t>kita</a:t>
          </a:r>
          <a:r>
            <a:rPr lang="en-US" b="1" i="1" dirty="0" smtClean="0"/>
            <a:t> </a:t>
          </a:r>
          <a:r>
            <a:rPr lang="en-US" b="1" i="1" dirty="0" err="1" smtClean="0"/>
            <a:t>akan</a:t>
          </a:r>
          <a:r>
            <a:rPr lang="en-US" b="1" i="1" dirty="0" smtClean="0"/>
            <a:t> </a:t>
          </a:r>
          <a:r>
            <a:rPr lang="en-US" b="1" i="1" dirty="0" err="1" smtClean="0"/>
            <a:t>dipaksa</a:t>
          </a:r>
          <a:r>
            <a:rPr lang="en-US" b="1" i="1" dirty="0" smtClean="0"/>
            <a:t> </a:t>
          </a:r>
          <a:r>
            <a:rPr lang="en-US" b="1" i="1" dirty="0" err="1" smtClean="0"/>
            <a:t>mengupayakan</a:t>
          </a:r>
          <a:r>
            <a:rPr lang="en-US" b="1" i="1" dirty="0" smtClean="0"/>
            <a:t> </a:t>
          </a:r>
          <a:r>
            <a:rPr lang="en-US" b="1" i="1" dirty="0" err="1" smtClean="0"/>
            <a:t>pelayanan</a:t>
          </a:r>
          <a:r>
            <a:rPr lang="en-US" b="1" i="1" dirty="0" smtClean="0"/>
            <a:t> yang </a:t>
          </a:r>
          <a:r>
            <a:rPr lang="en-US" b="1" i="1" dirty="0" err="1" smtClean="0"/>
            <a:t>terbaik</a:t>
          </a:r>
          <a:r>
            <a:rPr lang="en-US" b="1" i="1" dirty="0" smtClean="0"/>
            <a:t> </a:t>
          </a:r>
          <a:r>
            <a:rPr lang="en-US" b="1" i="1" dirty="0" err="1" smtClean="0"/>
            <a:t>bagi</a:t>
          </a:r>
          <a:r>
            <a:rPr lang="en-US" b="1" i="1" dirty="0" smtClean="0"/>
            <a:t> </a:t>
          </a:r>
          <a:r>
            <a:rPr lang="en-US" b="1" i="1" dirty="0" err="1" smtClean="0"/>
            <a:t>pelanggan</a:t>
          </a:r>
          <a:endParaRPr lang="en-US" b="1" dirty="0"/>
        </a:p>
      </dgm:t>
    </dgm:pt>
    <dgm:pt modelId="{7A33E1C7-DB91-4CAB-A500-D8BC5E665850}" type="parTrans" cxnId="{F2115429-04F7-4C24-8A4B-6BA22A958CA8}">
      <dgm:prSet/>
      <dgm:spPr/>
      <dgm:t>
        <a:bodyPr/>
        <a:lstStyle/>
        <a:p>
          <a:endParaRPr lang="en-US"/>
        </a:p>
      </dgm:t>
    </dgm:pt>
    <dgm:pt modelId="{0041D186-386B-4E7E-BF00-B9CD9191C837}" type="sibTrans" cxnId="{F2115429-04F7-4C24-8A4B-6BA22A958CA8}">
      <dgm:prSet/>
      <dgm:spPr/>
      <dgm:t>
        <a:bodyPr/>
        <a:lstStyle/>
        <a:p>
          <a:endParaRPr lang="en-US"/>
        </a:p>
      </dgm:t>
    </dgm:pt>
    <dgm:pt modelId="{8218BD0A-3253-4CB9-9633-3A4A75D66CB0}" type="pres">
      <dgm:prSet presAssocID="{3AE7F7B1-602B-4DBC-A2E8-18DF621C1A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B2AB4D-1DBF-49CF-805A-26D3FD1C6ABF}" type="pres">
      <dgm:prSet presAssocID="{70CFFDC9-F336-41BB-9117-C72DE379231A}" presName="linNode" presStyleCnt="0"/>
      <dgm:spPr/>
    </dgm:pt>
    <dgm:pt modelId="{7B77A156-1451-4448-BE41-0EF82D7CDA82}" type="pres">
      <dgm:prSet presAssocID="{70CFFDC9-F336-41BB-9117-C72DE379231A}" presName="parentText" presStyleLbl="node1" presStyleIdx="0" presStyleCnt="1" custScaleX="165096" custLinFactNeighborX="-42168" custLinFactNeighborY="-2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3C0B84-E141-4EA4-BAED-44211CEC7A16}" type="presOf" srcId="{70CFFDC9-F336-41BB-9117-C72DE379231A}" destId="{7B77A156-1451-4448-BE41-0EF82D7CDA82}" srcOrd="0" destOrd="0" presId="urn:microsoft.com/office/officeart/2005/8/layout/vList5"/>
    <dgm:cxn modelId="{F2115429-04F7-4C24-8A4B-6BA22A958CA8}" srcId="{3AE7F7B1-602B-4DBC-A2E8-18DF621C1A5C}" destId="{70CFFDC9-F336-41BB-9117-C72DE379231A}" srcOrd="0" destOrd="0" parTransId="{7A33E1C7-DB91-4CAB-A500-D8BC5E665850}" sibTransId="{0041D186-386B-4E7E-BF00-B9CD9191C837}"/>
    <dgm:cxn modelId="{675DA314-83FA-4267-99AE-2D7E40269A0A}" type="presOf" srcId="{3AE7F7B1-602B-4DBC-A2E8-18DF621C1A5C}" destId="{8218BD0A-3253-4CB9-9633-3A4A75D66CB0}" srcOrd="0" destOrd="0" presId="urn:microsoft.com/office/officeart/2005/8/layout/vList5"/>
    <dgm:cxn modelId="{F1C88613-1877-4A69-87CD-FF72AE35B36E}" type="presParOf" srcId="{8218BD0A-3253-4CB9-9633-3A4A75D66CB0}" destId="{2AB2AB4D-1DBF-49CF-805A-26D3FD1C6ABF}" srcOrd="0" destOrd="0" presId="urn:microsoft.com/office/officeart/2005/8/layout/vList5"/>
    <dgm:cxn modelId="{26CCAECB-1BE8-4FA0-8736-B18CE25EACA8}" type="presParOf" srcId="{2AB2AB4D-1DBF-49CF-805A-26D3FD1C6ABF}" destId="{7B77A156-1451-4448-BE41-0EF82D7CDA8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>
            <a:lnSpc>
              <a:spcPct val="100000"/>
            </a:lnSpc>
            <a:spcAft>
              <a:spcPts val="0"/>
            </a:spcAft>
          </a:pPr>
          <a:r>
            <a:rPr lang="en-US" sz="2800" b="1" dirty="0" err="1" smtClean="0"/>
            <a:t>Tahap</a:t>
          </a:r>
          <a:r>
            <a:rPr lang="en-US" sz="2800" b="1" dirty="0" smtClean="0"/>
            <a:t> </a:t>
          </a:r>
          <a:r>
            <a:rPr lang="en-US" sz="2800" b="1" dirty="0" err="1" smtClean="0"/>
            <a:t>Membangun</a:t>
          </a:r>
          <a:r>
            <a:rPr lang="en-US" sz="2800" b="1" dirty="0" smtClean="0"/>
            <a:t> </a:t>
          </a:r>
          <a:r>
            <a:rPr lang="en-US" sz="2800" b="1" i="1" dirty="0" smtClean="0"/>
            <a:t>JOGJA SMART SCHOOL</a:t>
          </a:r>
          <a:endParaRPr lang="en-US" sz="2800" b="1" i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ScaleY="83602" custLinFactNeighborY="-290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780517-A10E-41D8-9AC0-066F02C84123}" type="presOf" srcId="{00647A2A-CECD-4576-886E-2B0922C5DE09}" destId="{F9C31EE3-B573-4868-83AB-268CA0F7D6FA}" srcOrd="0" destOrd="0" presId="urn:microsoft.com/office/officeart/2005/8/layout/vList2"/>
    <dgm:cxn modelId="{CB6957D2-0E38-43C6-9DB8-ECE548D6F3E4}" type="presOf" srcId="{22017FD6-CA99-4CE1-826C-4EFB629BB9A5}" destId="{FCF91F64-1F2D-40E3-A5ED-8712B7AE406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12854B05-F16F-4DF5-A212-86919E94C053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F28D022-6B1E-490C-8A4C-B1B3BB608B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081C51-5EE0-449B-BE78-BB3257C9D3F4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smtClean="0"/>
            <a:t>MENJADI GURU DENGAN HATI</a:t>
          </a:r>
          <a:endParaRPr lang="en-US"/>
        </a:p>
      </dgm:t>
    </dgm:pt>
    <dgm:pt modelId="{80DA701B-9017-4D87-BEC7-ABA43878B5F9}" type="parTrans" cxnId="{09D318E9-1C56-4B9B-A290-3800B46E500B}">
      <dgm:prSet/>
      <dgm:spPr/>
      <dgm:t>
        <a:bodyPr/>
        <a:lstStyle/>
        <a:p>
          <a:endParaRPr lang="en-US"/>
        </a:p>
      </dgm:t>
    </dgm:pt>
    <dgm:pt modelId="{117CE35F-AA5C-495D-B5AA-2E205E79F90A}" type="sibTrans" cxnId="{09D318E9-1C56-4B9B-A290-3800B46E500B}">
      <dgm:prSet/>
      <dgm:spPr/>
      <dgm:t>
        <a:bodyPr/>
        <a:lstStyle/>
        <a:p>
          <a:endParaRPr lang="en-US"/>
        </a:p>
      </dgm:t>
    </dgm:pt>
    <dgm:pt modelId="{8656D5AC-807B-4CFB-A0DD-6F503204BF45}" type="pres">
      <dgm:prSet presAssocID="{AF28D022-6B1E-490C-8A4C-B1B3BB608B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1B8515-BEE0-485D-BC68-34DEEC3F9AE8}" type="pres">
      <dgm:prSet presAssocID="{2F081C51-5EE0-449B-BE78-BB3257C9D3F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D318E9-1C56-4B9B-A290-3800B46E500B}" srcId="{AF28D022-6B1E-490C-8A4C-B1B3BB608B64}" destId="{2F081C51-5EE0-449B-BE78-BB3257C9D3F4}" srcOrd="0" destOrd="0" parTransId="{80DA701B-9017-4D87-BEC7-ABA43878B5F9}" sibTransId="{117CE35F-AA5C-495D-B5AA-2E205E79F90A}"/>
    <dgm:cxn modelId="{A085D030-7C78-419C-9189-89DD13AAB742}" type="presOf" srcId="{AF28D022-6B1E-490C-8A4C-B1B3BB608B64}" destId="{8656D5AC-807B-4CFB-A0DD-6F503204BF45}" srcOrd="0" destOrd="0" presId="urn:microsoft.com/office/officeart/2005/8/layout/vList2"/>
    <dgm:cxn modelId="{33E911FD-CB83-434F-9C74-F9FEFF919236}" type="presOf" srcId="{2F081C51-5EE0-449B-BE78-BB3257C9D3F4}" destId="{B41B8515-BEE0-485D-BC68-34DEEC3F9AE8}" srcOrd="0" destOrd="0" presId="urn:microsoft.com/office/officeart/2005/8/layout/vList2"/>
    <dgm:cxn modelId="{EB6488A7-CA86-4C74-BDDF-BF0A00CFFCFD}" type="presParOf" srcId="{8656D5AC-807B-4CFB-A0DD-6F503204BF45}" destId="{B41B8515-BEE0-485D-BC68-34DEEC3F9A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DB13DBB-89AA-410F-814E-3E9E4974A11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A79B6B-1140-47BE-8CCE-8B18C8DF5435}">
      <dgm:prSet/>
      <dgm:spPr>
        <a:solidFill>
          <a:schemeClr val="tx1"/>
        </a:solidFill>
      </dgm:spPr>
      <dgm:t>
        <a:bodyPr/>
        <a:lstStyle/>
        <a:p>
          <a:pPr rtl="0"/>
          <a:r>
            <a:rPr lang="en-US" b="1" smtClean="0"/>
            <a:t>“The best teacher teach from the heart,</a:t>
          </a:r>
          <a:r>
            <a:rPr lang="en-US" smtClean="0"/>
            <a:t> </a:t>
          </a:r>
          <a:r>
            <a:rPr lang="en-US" b="1" smtClean="0"/>
            <a:t>not from the book.”</a:t>
          </a:r>
          <a:r>
            <a:rPr lang="en-US" smtClean="0"/>
            <a:t> (Anonimous)</a:t>
          </a:r>
          <a:endParaRPr lang="en-US"/>
        </a:p>
      </dgm:t>
    </dgm:pt>
    <dgm:pt modelId="{C02E3FB2-9B7C-4F00-B47A-C2ED9A479109}" type="parTrans" cxnId="{28646769-5C9C-4F5E-8F28-C7002BD5E4D3}">
      <dgm:prSet/>
      <dgm:spPr/>
      <dgm:t>
        <a:bodyPr/>
        <a:lstStyle/>
        <a:p>
          <a:endParaRPr lang="en-US"/>
        </a:p>
      </dgm:t>
    </dgm:pt>
    <dgm:pt modelId="{7F5CD032-40C8-4DE3-8896-229BF4C79467}" type="sibTrans" cxnId="{28646769-5C9C-4F5E-8F28-C7002BD5E4D3}">
      <dgm:prSet/>
      <dgm:spPr>
        <a:solidFill>
          <a:srgbClr val="FF0000"/>
        </a:solidFill>
        <a:ln>
          <a:solidFill>
            <a:srgbClr val="FFFF00"/>
          </a:solidFill>
        </a:ln>
      </dgm:spPr>
      <dgm:t>
        <a:bodyPr/>
        <a:lstStyle/>
        <a:p>
          <a:endParaRPr lang="en-US"/>
        </a:p>
      </dgm:t>
    </dgm:pt>
    <dgm:pt modelId="{4A20954D-7DD9-4E3B-8B7C-1A740BCE732F}">
      <dgm:prSet/>
      <dgm:spPr>
        <a:solidFill>
          <a:schemeClr val="tx1"/>
        </a:solidFill>
      </dgm:spPr>
      <dgm:t>
        <a:bodyPr/>
        <a:lstStyle/>
        <a:p>
          <a:pPr rtl="0"/>
          <a:r>
            <a:rPr lang="en-US" b="1" dirty="0" smtClean="0"/>
            <a:t>“Guru </a:t>
          </a:r>
          <a:r>
            <a:rPr lang="en-US" b="1" dirty="0" err="1" smtClean="0"/>
            <a:t>terbaik</a:t>
          </a:r>
          <a:r>
            <a:rPr lang="en-US" b="1" dirty="0" smtClean="0"/>
            <a:t> </a:t>
          </a:r>
          <a:r>
            <a:rPr lang="en-US" b="1" dirty="0" err="1" smtClean="0"/>
            <a:t>itu</a:t>
          </a:r>
          <a:r>
            <a:rPr lang="en-US" b="1" dirty="0" smtClean="0"/>
            <a:t> </a:t>
          </a:r>
          <a:r>
            <a:rPr lang="en-US" b="1" dirty="0" err="1" smtClean="0"/>
            <a:t>mengajar</a:t>
          </a:r>
          <a:r>
            <a:rPr lang="en-US" b="1" dirty="0" smtClean="0"/>
            <a:t> </a:t>
          </a:r>
          <a:r>
            <a:rPr lang="en-US" b="1" dirty="0" err="1" smtClean="0"/>
            <a:t>dan</a:t>
          </a:r>
          <a:r>
            <a:rPr lang="en-US" b="1" dirty="0" smtClean="0"/>
            <a:t> </a:t>
          </a:r>
          <a:r>
            <a:rPr lang="en-US" b="1" dirty="0" err="1" smtClean="0"/>
            <a:t>mendidik</a:t>
          </a:r>
          <a:r>
            <a:rPr lang="en-US" b="1" dirty="0" smtClean="0"/>
            <a:t> </a:t>
          </a:r>
          <a:r>
            <a:rPr lang="en-US" b="1" dirty="0" err="1" smtClean="0"/>
            <a:t>siswanya</a:t>
          </a:r>
          <a:r>
            <a:rPr lang="en-US" b="1" dirty="0" smtClean="0"/>
            <a:t> </a:t>
          </a:r>
          <a:r>
            <a:rPr lang="en-US" b="1" dirty="0" err="1" smtClean="0"/>
            <a:t>dari</a:t>
          </a:r>
          <a:r>
            <a:rPr lang="en-US" b="1" dirty="0" smtClean="0"/>
            <a:t> </a:t>
          </a:r>
          <a:r>
            <a:rPr lang="en-US" b="1" dirty="0" err="1" smtClean="0"/>
            <a:t>hati</a:t>
          </a:r>
          <a:r>
            <a:rPr lang="en-US" b="1" dirty="0" smtClean="0"/>
            <a:t>, </a:t>
          </a:r>
          <a:r>
            <a:rPr lang="en-US" b="1" dirty="0" err="1" smtClean="0"/>
            <a:t>bukan</a:t>
          </a:r>
          <a:r>
            <a:rPr lang="en-US" b="1" dirty="0" smtClean="0"/>
            <a:t> </a:t>
          </a:r>
          <a:r>
            <a:rPr lang="en-US" b="1" dirty="0" err="1" smtClean="0"/>
            <a:t>dari</a:t>
          </a:r>
          <a:r>
            <a:rPr lang="en-US" b="1" dirty="0" smtClean="0"/>
            <a:t> </a:t>
          </a:r>
          <a:r>
            <a:rPr lang="en-US" b="1" dirty="0" err="1" smtClean="0"/>
            <a:t>buku</a:t>
          </a:r>
          <a:r>
            <a:rPr lang="en-US" b="1" dirty="0" smtClean="0"/>
            <a:t>”</a:t>
          </a:r>
          <a:endParaRPr lang="en-US" b="1" dirty="0"/>
        </a:p>
      </dgm:t>
    </dgm:pt>
    <dgm:pt modelId="{54DA9044-E7C1-4ECC-BDCD-85293C3377B1}" type="parTrans" cxnId="{154F956D-9A92-4918-8476-C8E4018AD81C}">
      <dgm:prSet/>
      <dgm:spPr/>
      <dgm:t>
        <a:bodyPr/>
        <a:lstStyle/>
        <a:p>
          <a:endParaRPr lang="en-US"/>
        </a:p>
      </dgm:t>
    </dgm:pt>
    <dgm:pt modelId="{D326D325-00F6-4129-9875-5649C577362B}" type="sibTrans" cxnId="{154F956D-9A92-4918-8476-C8E4018AD81C}">
      <dgm:prSet/>
      <dgm:spPr>
        <a:solidFill>
          <a:srgbClr val="00B0F0"/>
        </a:solidFill>
        <a:ln>
          <a:solidFill>
            <a:srgbClr val="FFFF00"/>
          </a:solidFill>
        </a:ln>
      </dgm:spPr>
      <dgm:t>
        <a:bodyPr/>
        <a:lstStyle/>
        <a:p>
          <a:endParaRPr lang="en-US"/>
        </a:p>
      </dgm:t>
    </dgm:pt>
    <dgm:pt modelId="{61EA77E6-DF34-4A05-988A-352C5D7B1E69}" type="pres">
      <dgm:prSet presAssocID="{3DB13DBB-89AA-410F-814E-3E9E4974A11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74EB18-71DC-4FE8-A1B3-3ED96581E594}" type="pres">
      <dgm:prSet presAssocID="{D8A79B6B-1140-47BE-8CCE-8B18C8DF5435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7BA4D-C041-4414-8F55-6AFDDEDA9A48}" type="pres">
      <dgm:prSet presAssocID="{7F5CD032-40C8-4DE3-8896-229BF4C79467}" presName="sibTrans" presStyleLbl="sibTrans2D1" presStyleIdx="0" presStyleCnt="2" custLinFactNeighborY="20480"/>
      <dgm:spPr/>
      <dgm:t>
        <a:bodyPr/>
        <a:lstStyle/>
        <a:p>
          <a:endParaRPr lang="en-US"/>
        </a:p>
      </dgm:t>
    </dgm:pt>
    <dgm:pt modelId="{38E20B0C-3857-4256-A593-D153CA5D67AD}" type="pres">
      <dgm:prSet presAssocID="{7F5CD032-40C8-4DE3-8896-229BF4C7946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298B3C14-0D2A-4304-9E36-09F8F48FC72F}" type="pres">
      <dgm:prSet presAssocID="{4A20954D-7DD9-4E3B-8B7C-1A740BCE732F}" presName="node" presStyleLbl="node1" presStyleIdx="1" presStyleCnt="2" custRadScaleRad="1000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D595C5-192A-4E5A-B614-9E84722C844B}" type="pres">
      <dgm:prSet presAssocID="{D326D325-00F6-4129-9875-5649C577362B}" presName="sibTrans" presStyleLbl="sibTrans2D1" presStyleIdx="1" presStyleCnt="2" custLinFactNeighborY="-5270"/>
      <dgm:spPr/>
      <dgm:t>
        <a:bodyPr/>
        <a:lstStyle/>
        <a:p>
          <a:endParaRPr lang="en-US"/>
        </a:p>
      </dgm:t>
    </dgm:pt>
    <dgm:pt modelId="{C476CD68-3C79-4B9C-8A8E-37E78C2CB580}" type="pres">
      <dgm:prSet presAssocID="{D326D325-00F6-4129-9875-5649C577362B}" presName="connectorText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582AF3CE-FEA1-4552-A71F-1F28F0881CD3}" type="presOf" srcId="{D326D325-00F6-4129-9875-5649C577362B}" destId="{92D595C5-192A-4E5A-B614-9E84722C844B}" srcOrd="0" destOrd="0" presId="urn:microsoft.com/office/officeart/2005/8/layout/cycle2"/>
    <dgm:cxn modelId="{E80FBCA7-A623-419C-BD6D-245363E231A0}" type="presOf" srcId="{D326D325-00F6-4129-9875-5649C577362B}" destId="{C476CD68-3C79-4B9C-8A8E-37E78C2CB580}" srcOrd="1" destOrd="0" presId="urn:microsoft.com/office/officeart/2005/8/layout/cycle2"/>
    <dgm:cxn modelId="{25184454-D34D-4194-9B1B-9431B1293B34}" type="presOf" srcId="{7F5CD032-40C8-4DE3-8896-229BF4C79467}" destId="{38E20B0C-3857-4256-A593-D153CA5D67AD}" srcOrd="1" destOrd="0" presId="urn:microsoft.com/office/officeart/2005/8/layout/cycle2"/>
    <dgm:cxn modelId="{F88959C1-8A9F-4D2E-A440-15910E8038F7}" type="presOf" srcId="{D8A79B6B-1140-47BE-8CCE-8B18C8DF5435}" destId="{CB74EB18-71DC-4FE8-A1B3-3ED96581E594}" srcOrd="0" destOrd="0" presId="urn:microsoft.com/office/officeart/2005/8/layout/cycle2"/>
    <dgm:cxn modelId="{DB21FD30-49EB-471A-9772-B6139EA41C87}" type="presOf" srcId="{7F5CD032-40C8-4DE3-8896-229BF4C79467}" destId="{8D57BA4D-C041-4414-8F55-6AFDDEDA9A48}" srcOrd="0" destOrd="0" presId="urn:microsoft.com/office/officeart/2005/8/layout/cycle2"/>
    <dgm:cxn modelId="{28646769-5C9C-4F5E-8F28-C7002BD5E4D3}" srcId="{3DB13DBB-89AA-410F-814E-3E9E4974A115}" destId="{D8A79B6B-1140-47BE-8CCE-8B18C8DF5435}" srcOrd="0" destOrd="0" parTransId="{C02E3FB2-9B7C-4F00-B47A-C2ED9A479109}" sibTransId="{7F5CD032-40C8-4DE3-8896-229BF4C79467}"/>
    <dgm:cxn modelId="{154F956D-9A92-4918-8476-C8E4018AD81C}" srcId="{3DB13DBB-89AA-410F-814E-3E9E4974A115}" destId="{4A20954D-7DD9-4E3B-8B7C-1A740BCE732F}" srcOrd="1" destOrd="0" parTransId="{54DA9044-E7C1-4ECC-BDCD-85293C3377B1}" sibTransId="{D326D325-00F6-4129-9875-5649C577362B}"/>
    <dgm:cxn modelId="{177246FF-8BEE-4826-A8D1-C7B8FA798550}" type="presOf" srcId="{4A20954D-7DD9-4E3B-8B7C-1A740BCE732F}" destId="{298B3C14-0D2A-4304-9E36-09F8F48FC72F}" srcOrd="0" destOrd="0" presId="urn:microsoft.com/office/officeart/2005/8/layout/cycle2"/>
    <dgm:cxn modelId="{697E24CE-D1C6-4C51-B64A-3830DBF5EC87}" type="presOf" srcId="{3DB13DBB-89AA-410F-814E-3E9E4974A115}" destId="{61EA77E6-DF34-4A05-988A-352C5D7B1E69}" srcOrd="0" destOrd="0" presId="urn:microsoft.com/office/officeart/2005/8/layout/cycle2"/>
    <dgm:cxn modelId="{6C987303-D92E-4DC8-9FC4-CC2B1EB03C51}" type="presParOf" srcId="{61EA77E6-DF34-4A05-988A-352C5D7B1E69}" destId="{CB74EB18-71DC-4FE8-A1B3-3ED96581E594}" srcOrd="0" destOrd="0" presId="urn:microsoft.com/office/officeart/2005/8/layout/cycle2"/>
    <dgm:cxn modelId="{140207AA-6370-47B2-998C-1DB4951F544E}" type="presParOf" srcId="{61EA77E6-DF34-4A05-988A-352C5D7B1E69}" destId="{8D57BA4D-C041-4414-8F55-6AFDDEDA9A48}" srcOrd="1" destOrd="0" presId="urn:microsoft.com/office/officeart/2005/8/layout/cycle2"/>
    <dgm:cxn modelId="{EEF837AB-C4CC-420E-A2A6-23DFB60FCF47}" type="presParOf" srcId="{8D57BA4D-C041-4414-8F55-6AFDDEDA9A48}" destId="{38E20B0C-3857-4256-A593-D153CA5D67AD}" srcOrd="0" destOrd="0" presId="urn:microsoft.com/office/officeart/2005/8/layout/cycle2"/>
    <dgm:cxn modelId="{1F81E259-9E0D-4574-AFC9-F8161F593906}" type="presParOf" srcId="{61EA77E6-DF34-4A05-988A-352C5D7B1E69}" destId="{298B3C14-0D2A-4304-9E36-09F8F48FC72F}" srcOrd="2" destOrd="0" presId="urn:microsoft.com/office/officeart/2005/8/layout/cycle2"/>
    <dgm:cxn modelId="{D0B92A6C-E353-4ECA-83E6-783D2E26D50F}" type="presParOf" srcId="{61EA77E6-DF34-4A05-988A-352C5D7B1E69}" destId="{92D595C5-192A-4E5A-B614-9E84722C844B}" srcOrd="3" destOrd="0" presId="urn:microsoft.com/office/officeart/2005/8/layout/cycle2"/>
    <dgm:cxn modelId="{C21C50EB-F01F-431B-9A76-96D4F63CD256}" type="presParOf" srcId="{92D595C5-192A-4E5A-B614-9E84722C844B}" destId="{C476CD68-3C79-4B9C-8A8E-37E78C2CB58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48A1F61A-E355-433A-9795-92716E7976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3EC691-10C9-49F3-8D16-98D329C2CBF5}">
      <dgm:prSet/>
      <dgm:spPr>
        <a:solidFill>
          <a:schemeClr val="tx1"/>
        </a:solidFill>
      </dgm:spPr>
      <dgm:t>
        <a:bodyPr/>
        <a:lstStyle/>
        <a:p>
          <a:pPr algn="ctr" rtl="0"/>
          <a:r>
            <a:rPr lang="en-US" b="1" dirty="0" smtClean="0">
              <a:effectLst/>
            </a:rPr>
            <a:t>KUNCI BAGI GURU ERA DIGITAL</a:t>
          </a:r>
        </a:p>
        <a:p>
          <a:pPr algn="ctr" rtl="0"/>
          <a:r>
            <a:rPr lang="en-US" dirty="0" err="1" smtClean="0">
              <a:solidFill>
                <a:schemeClr val="bg1"/>
              </a:solidFill>
              <a:effectLst/>
            </a:rPr>
            <a:t>Menerapkan</a:t>
          </a:r>
          <a:r>
            <a:rPr lang="en-US" dirty="0" smtClean="0">
              <a:solidFill>
                <a:schemeClr val="bg1"/>
              </a:solidFill>
              <a:effectLst/>
            </a:rPr>
            <a:t> </a:t>
          </a:r>
          <a:r>
            <a:rPr lang="en-US" dirty="0" err="1" smtClean="0">
              <a:solidFill>
                <a:schemeClr val="bg1"/>
              </a:solidFill>
              <a:effectLst/>
            </a:rPr>
            <a:t>Prinsip</a:t>
          </a:r>
          <a:r>
            <a:rPr lang="en-US" dirty="0" smtClean="0">
              <a:solidFill>
                <a:schemeClr val="bg1"/>
              </a:solidFill>
              <a:effectLst/>
            </a:rPr>
            <a:t> “The Humble </a:t>
          </a:r>
          <a:r>
            <a:rPr lang="en-US" dirty="0" err="1" smtClean="0">
              <a:solidFill>
                <a:schemeClr val="bg1"/>
              </a:solidFill>
              <a:effectLst/>
            </a:rPr>
            <a:t>TeacherS</a:t>
          </a:r>
          <a:r>
            <a:rPr lang="en-US" dirty="0" smtClean="0">
              <a:solidFill>
                <a:schemeClr val="bg1"/>
              </a:solidFill>
              <a:effectLst/>
            </a:rPr>
            <a:t>”</a:t>
          </a:r>
          <a:endParaRPr lang="en-US" dirty="0">
            <a:effectLst/>
          </a:endParaRPr>
        </a:p>
      </dgm:t>
    </dgm:pt>
    <dgm:pt modelId="{9BF5644D-1CF0-4C6F-9E59-A3F726CE6C6A}" type="parTrans" cxnId="{E1C15477-75F9-465B-988F-1B41A6913113}">
      <dgm:prSet/>
      <dgm:spPr/>
      <dgm:t>
        <a:bodyPr/>
        <a:lstStyle/>
        <a:p>
          <a:pPr algn="ctr"/>
          <a:endParaRPr lang="en-US"/>
        </a:p>
      </dgm:t>
    </dgm:pt>
    <dgm:pt modelId="{8232B564-54F1-45D5-BF60-DBEE412B0C53}" type="sibTrans" cxnId="{E1C15477-75F9-465B-988F-1B41A6913113}">
      <dgm:prSet/>
      <dgm:spPr/>
      <dgm:t>
        <a:bodyPr/>
        <a:lstStyle/>
        <a:p>
          <a:pPr algn="ctr"/>
          <a:endParaRPr lang="en-US"/>
        </a:p>
      </dgm:t>
    </dgm:pt>
    <dgm:pt modelId="{EA62DC98-0B2D-4A72-9066-8BB1620685F4}" type="pres">
      <dgm:prSet presAssocID="{48A1F61A-E355-433A-9795-92716E7976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477DB2-C441-45AB-AAE7-DECA3206B339}" type="pres">
      <dgm:prSet presAssocID="{FF3EC691-10C9-49F3-8D16-98D329C2CBF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1DBA23-BC1E-43E6-8751-F3907AFD6560}" type="presOf" srcId="{48A1F61A-E355-433A-9795-92716E79764E}" destId="{EA62DC98-0B2D-4A72-9066-8BB1620685F4}" srcOrd="0" destOrd="0" presId="urn:microsoft.com/office/officeart/2005/8/layout/vList2"/>
    <dgm:cxn modelId="{EF8213EE-DB17-429A-8485-3B16C1BCB8C0}" type="presOf" srcId="{FF3EC691-10C9-49F3-8D16-98D329C2CBF5}" destId="{E6477DB2-C441-45AB-AAE7-DECA3206B339}" srcOrd="0" destOrd="0" presId="urn:microsoft.com/office/officeart/2005/8/layout/vList2"/>
    <dgm:cxn modelId="{E1C15477-75F9-465B-988F-1B41A6913113}" srcId="{48A1F61A-E355-433A-9795-92716E79764E}" destId="{FF3EC691-10C9-49F3-8D16-98D329C2CBF5}" srcOrd="0" destOrd="0" parTransId="{9BF5644D-1CF0-4C6F-9E59-A3F726CE6C6A}" sibTransId="{8232B564-54F1-45D5-BF60-DBEE412B0C53}"/>
    <dgm:cxn modelId="{49D1F3BE-4B0E-477B-9B56-FA22C30FFA21}" type="presParOf" srcId="{EA62DC98-0B2D-4A72-9066-8BB1620685F4}" destId="{E6477DB2-C441-45AB-AAE7-DECA3206B3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49904512-F0DE-45E0-8527-AC82AB82C0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C57FDE-ACD8-4F9D-BBE9-E2D8D83B3080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2800" b="1" dirty="0" smtClean="0"/>
            <a:t>CATATAN MASA DEPAN PENDIDIKAN INDONESIA</a:t>
          </a:r>
          <a:endParaRPr lang="en-US" sz="2800" dirty="0"/>
        </a:p>
      </dgm:t>
    </dgm:pt>
    <dgm:pt modelId="{F49BF6A1-DC9D-4A6E-A180-D51950D69828}" type="parTrans" cxnId="{9E1B0B50-1D4A-4D5F-BA7D-F78D001EF37C}">
      <dgm:prSet/>
      <dgm:spPr/>
      <dgm:t>
        <a:bodyPr/>
        <a:lstStyle/>
        <a:p>
          <a:endParaRPr lang="en-US"/>
        </a:p>
      </dgm:t>
    </dgm:pt>
    <dgm:pt modelId="{36BD2A1A-12DE-4313-9D6B-8F1A3C6E501E}" type="sibTrans" cxnId="{9E1B0B50-1D4A-4D5F-BA7D-F78D001EF37C}">
      <dgm:prSet/>
      <dgm:spPr/>
      <dgm:t>
        <a:bodyPr/>
        <a:lstStyle/>
        <a:p>
          <a:endParaRPr lang="en-US"/>
        </a:p>
      </dgm:t>
    </dgm:pt>
    <dgm:pt modelId="{8B62D69B-1B66-4F09-9F01-F369CB50CFEB}" type="pres">
      <dgm:prSet presAssocID="{49904512-F0DE-45E0-8527-AC82AB82C0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1A8B32-536F-4130-9FAC-366D13DDD2D1}" type="pres">
      <dgm:prSet presAssocID="{4BC57FDE-ACD8-4F9D-BBE9-E2D8D83B3080}" presName="parentText" presStyleLbl="node1" presStyleIdx="0" presStyleCnt="1" custLinFactNeighborY="-224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1B0B50-1D4A-4D5F-BA7D-F78D001EF37C}" srcId="{49904512-F0DE-45E0-8527-AC82AB82C0C3}" destId="{4BC57FDE-ACD8-4F9D-BBE9-E2D8D83B3080}" srcOrd="0" destOrd="0" parTransId="{F49BF6A1-DC9D-4A6E-A180-D51950D69828}" sibTransId="{36BD2A1A-12DE-4313-9D6B-8F1A3C6E501E}"/>
    <dgm:cxn modelId="{4F8F7B8A-E6A5-44B6-9F43-D61A62409C4E}" type="presOf" srcId="{49904512-F0DE-45E0-8527-AC82AB82C0C3}" destId="{8B62D69B-1B66-4F09-9F01-F369CB50CFEB}" srcOrd="0" destOrd="0" presId="urn:microsoft.com/office/officeart/2005/8/layout/vList2"/>
    <dgm:cxn modelId="{2236989B-C540-4063-A4A8-4489D4CF4248}" type="presOf" srcId="{4BC57FDE-ACD8-4F9D-BBE9-E2D8D83B3080}" destId="{6A1A8B32-536F-4130-9FAC-366D13DDD2D1}" srcOrd="0" destOrd="0" presId="urn:microsoft.com/office/officeart/2005/8/layout/vList2"/>
    <dgm:cxn modelId="{34948194-F9CE-4607-9979-9859ABF465A8}" type="presParOf" srcId="{8B62D69B-1B66-4F09-9F01-F369CB50CFEB}" destId="{6A1A8B32-536F-4130-9FAC-366D13DDD2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F082A70-206C-4BBB-AA0A-CEA32F812F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787FBB-A420-48D9-9DD7-6D2A70135DBD}">
      <dgm:prSet custT="1"/>
      <dgm:spPr>
        <a:solidFill>
          <a:schemeClr val="tx1"/>
        </a:solidFill>
      </dgm:spPr>
      <dgm:t>
        <a:bodyPr/>
        <a:lstStyle/>
        <a:p>
          <a:pPr algn="ctr" rtl="0"/>
          <a:r>
            <a:rPr lang="en-US" sz="2800" smtClean="0"/>
            <a:t>Permasalahan Rendahnya Hasil Belajar Peserta Didik : </a:t>
          </a:r>
          <a:br>
            <a:rPr lang="en-US" sz="2800" smtClean="0"/>
          </a:br>
          <a:r>
            <a:rPr lang="en-US" sz="2800" smtClean="0"/>
            <a:t>Trend Nilai dan Peringkat PISA Indonesia</a:t>
          </a:r>
          <a:endParaRPr lang="en-US" sz="2800"/>
        </a:p>
      </dgm:t>
    </dgm:pt>
    <dgm:pt modelId="{628FEDE8-C175-4B4E-8EB3-B06818AF6739}" type="parTrans" cxnId="{5FFEC157-3789-479A-BDF1-D17BA6D9417B}">
      <dgm:prSet/>
      <dgm:spPr/>
      <dgm:t>
        <a:bodyPr/>
        <a:lstStyle/>
        <a:p>
          <a:pPr algn="ctr"/>
          <a:endParaRPr lang="en-US" sz="2400"/>
        </a:p>
      </dgm:t>
    </dgm:pt>
    <dgm:pt modelId="{E0DB383A-8073-452E-AD7E-D4AB13685357}" type="sibTrans" cxnId="{5FFEC157-3789-479A-BDF1-D17BA6D9417B}">
      <dgm:prSet/>
      <dgm:spPr/>
      <dgm:t>
        <a:bodyPr/>
        <a:lstStyle/>
        <a:p>
          <a:pPr algn="ctr"/>
          <a:endParaRPr lang="en-US" sz="2400"/>
        </a:p>
      </dgm:t>
    </dgm:pt>
    <dgm:pt modelId="{F845C8BE-EA8C-4734-9EF7-9989AB6837F2}" type="pres">
      <dgm:prSet presAssocID="{3F082A70-206C-4BBB-AA0A-CEA32F812F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6E7778-6EC5-42C2-A82D-603D67EA5E5E}" type="pres">
      <dgm:prSet presAssocID="{3F787FBB-A420-48D9-9DD7-6D2A70135DBD}" presName="parentText" presStyleLbl="node1" presStyleIdx="0" presStyleCnt="1" custLinFactNeighborY="-198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391264-DD90-469D-8D6A-24A842B09764}" type="presOf" srcId="{3F082A70-206C-4BBB-AA0A-CEA32F812FA3}" destId="{F845C8BE-EA8C-4734-9EF7-9989AB6837F2}" srcOrd="0" destOrd="0" presId="urn:microsoft.com/office/officeart/2005/8/layout/vList2"/>
    <dgm:cxn modelId="{19FA03B6-17E4-4068-8541-68DA0799F3B6}" type="presOf" srcId="{3F787FBB-A420-48D9-9DD7-6D2A70135DBD}" destId="{986E7778-6EC5-42C2-A82D-603D67EA5E5E}" srcOrd="0" destOrd="0" presId="urn:microsoft.com/office/officeart/2005/8/layout/vList2"/>
    <dgm:cxn modelId="{5FFEC157-3789-479A-BDF1-D17BA6D9417B}" srcId="{3F082A70-206C-4BBB-AA0A-CEA32F812FA3}" destId="{3F787FBB-A420-48D9-9DD7-6D2A70135DBD}" srcOrd="0" destOrd="0" parTransId="{628FEDE8-C175-4B4E-8EB3-B06818AF6739}" sibTransId="{E0DB383A-8073-452E-AD7E-D4AB13685357}"/>
    <dgm:cxn modelId="{58514C0D-E942-4676-934D-C200F2927C39}" type="presParOf" srcId="{F845C8BE-EA8C-4734-9EF7-9989AB6837F2}" destId="{986E7778-6EC5-42C2-A82D-603D67EA5E5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00647A2A-CECD-4576-886E-2B0922C5DE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017FD6-CA99-4CE1-826C-4EFB629BB9A5}">
      <dgm:prSet custT="1"/>
      <dgm:spPr>
        <a:solidFill>
          <a:schemeClr val="tx1"/>
        </a:solidFill>
      </dgm:spPr>
      <dgm:t>
        <a:bodyPr/>
        <a:lstStyle/>
        <a:p>
          <a:pPr algn="ctr" rtl="0">
            <a:lnSpc>
              <a:spcPct val="100000"/>
            </a:lnSpc>
            <a:spcAft>
              <a:spcPts val="0"/>
            </a:spcAft>
          </a:pPr>
          <a:r>
            <a:rPr lang="en-US" sz="2800" dirty="0" err="1" smtClean="0"/>
            <a:t>Pergub</a:t>
          </a:r>
          <a:r>
            <a:rPr lang="en-US" sz="2800" dirty="0" smtClean="0"/>
            <a:t> No. 46 </a:t>
          </a:r>
          <a:r>
            <a:rPr lang="en-US" sz="2800" dirty="0" err="1" smtClean="0"/>
            <a:t>tahun</a:t>
          </a:r>
          <a:r>
            <a:rPr lang="en-US" sz="2800" dirty="0" smtClean="0"/>
            <a:t> 2019 </a:t>
          </a:r>
          <a:r>
            <a:rPr lang="en-US" sz="2800" dirty="0" err="1" smtClean="0"/>
            <a:t>Tentang</a:t>
          </a:r>
          <a:r>
            <a:rPr lang="en-US" sz="2800" dirty="0" smtClean="0"/>
            <a:t> </a:t>
          </a:r>
        </a:p>
        <a:p>
          <a:pPr algn="ctr" rtl="0">
            <a:lnSpc>
              <a:spcPct val="100000"/>
            </a:lnSpc>
            <a:spcAft>
              <a:spcPts val="0"/>
            </a:spcAft>
          </a:pPr>
          <a:r>
            <a:rPr lang="en-US" sz="2800" dirty="0" err="1" smtClean="0"/>
            <a:t>Rencana</a:t>
          </a:r>
          <a:r>
            <a:rPr lang="en-US" sz="2800" dirty="0" smtClean="0"/>
            <a:t> </a:t>
          </a:r>
          <a:r>
            <a:rPr lang="en-US" sz="2800" dirty="0" err="1" smtClean="0"/>
            <a:t>Aksi</a:t>
          </a:r>
          <a:r>
            <a:rPr lang="en-US" sz="2800" dirty="0" smtClean="0"/>
            <a:t> Daerah </a:t>
          </a:r>
          <a:r>
            <a:rPr lang="en-US" sz="2800" i="1" dirty="0" err="1" smtClean="0"/>
            <a:t>Jogja</a:t>
          </a:r>
          <a:r>
            <a:rPr lang="en-US" sz="2800" i="1" dirty="0" smtClean="0"/>
            <a:t> Smart Province</a:t>
          </a:r>
          <a:r>
            <a:rPr lang="en-US" sz="2800" dirty="0" smtClean="0"/>
            <a:t> (RADJSP) 2019-2023</a:t>
          </a:r>
          <a:endParaRPr lang="en-US" sz="2800" b="1" dirty="0"/>
        </a:p>
      </dgm:t>
    </dgm:pt>
    <dgm:pt modelId="{624EAAB6-134A-4C73-AAB2-046467E0146A}" type="parTrans" cxnId="{4EDD08E7-5D17-4282-B2C1-421B9C0A24F7}">
      <dgm:prSet/>
      <dgm:spPr/>
      <dgm:t>
        <a:bodyPr/>
        <a:lstStyle/>
        <a:p>
          <a:endParaRPr lang="en-US"/>
        </a:p>
      </dgm:t>
    </dgm:pt>
    <dgm:pt modelId="{02731205-D2F8-4E44-9ABF-CA283456F924}" type="sibTrans" cxnId="{4EDD08E7-5D17-4282-B2C1-421B9C0A24F7}">
      <dgm:prSet/>
      <dgm:spPr/>
      <dgm:t>
        <a:bodyPr/>
        <a:lstStyle/>
        <a:p>
          <a:endParaRPr lang="en-US"/>
        </a:p>
      </dgm:t>
    </dgm:pt>
    <dgm:pt modelId="{F9C31EE3-B573-4868-83AB-268CA0F7D6FA}" type="pres">
      <dgm:prSet presAssocID="{00647A2A-CECD-4576-886E-2B0922C5DE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F91F64-1F2D-40E3-A5ED-8712B7AE406A}" type="pres">
      <dgm:prSet presAssocID="{22017FD6-CA99-4CE1-826C-4EFB629BB9A5}" presName="parentText" presStyleLbl="node1" presStyleIdx="0" presStyleCnt="1" custScaleY="83602" custLinFactNeighborY="-387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73C651-E5AE-4B0E-996D-F967AAE18AC1}" type="presOf" srcId="{22017FD6-CA99-4CE1-826C-4EFB629BB9A5}" destId="{FCF91F64-1F2D-40E3-A5ED-8712B7AE406A}" srcOrd="0" destOrd="0" presId="urn:microsoft.com/office/officeart/2005/8/layout/vList2"/>
    <dgm:cxn modelId="{2A08BA15-1DA0-484D-ADE4-A581714CC2D6}" type="presOf" srcId="{00647A2A-CECD-4576-886E-2B0922C5DE09}" destId="{F9C31EE3-B573-4868-83AB-268CA0F7D6FA}" srcOrd="0" destOrd="0" presId="urn:microsoft.com/office/officeart/2005/8/layout/vList2"/>
    <dgm:cxn modelId="{4EDD08E7-5D17-4282-B2C1-421B9C0A24F7}" srcId="{00647A2A-CECD-4576-886E-2B0922C5DE09}" destId="{22017FD6-CA99-4CE1-826C-4EFB629BB9A5}" srcOrd="0" destOrd="0" parTransId="{624EAAB6-134A-4C73-AAB2-046467E0146A}" sibTransId="{02731205-D2F8-4E44-9ABF-CA283456F924}"/>
    <dgm:cxn modelId="{DB99549D-8F5A-4CB1-BEED-425E3762DEE0}" type="presParOf" srcId="{F9C31EE3-B573-4868-83AB-268CA0F7D6FA}" destId="{FCF91F64-1F2D-40E3-A5ED-8712B7AE4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6F103-5F8C-418A-A90D-DE61D4B168B9}">
      <dsp:nvSpPr>
        <dsp:cNvPr id="0" name=""/>
        <dsp:cNvSpPr/>
      </dsp:nvSpPr>
      <dsp:spPr>
        <a:xfrm>
          <a:off x="0" y="5896"/>
          <a:ext cx="9144000" cy="879840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/>
            <a:t>RUDY PRAKANTO</a:t>
          </a:r>
        </a:p>
        <a:p>
          <a:pPr lvl="0" algn="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err="1" smtClean="0"/>
            <a:t>Kepala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Balai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Teknologi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Komunikasi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Pendidikan</a:t>
          </a:r>
          <a:r>
            <a:rPr lang="en-US" sz="2000" b="1" kern="1200" dirty="0" smtClean="0"/>
            <a:t> DIY</a:t>
          </a:r>
        </a:p>
      </dsp:txBody>
      <dsp:txXfrm>
        <a:off x="42950" y="48846"/>
        <a:ext cx="9058100" cy="7939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2DC7-0B4F-4223-A76F-DC9BA5DD4145}">
      <dsp:nvSpPr>
        <dsp:cNvPr id="0" name=""/>
        <dsp:cNvSpPr/>
      </dsp:nvSpPr>
      <dsp:spPr>
        <a:xfrm>
          <a:off x="0" y="91579"/>
          <a:ext cx="8768914" cy="100668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GURU MENGAJAR ATAU MENGEJAR SISWANYA?</a:t>
          </a:r>
          <a:endParaRPr lang="en-US" sz="3400" kern="1200" dirty="0"/>
        </a:p>
      </dsp:txBody>
      <dsp:txXfrm>
        <a:off x="49143" y="140722"/>
        <a:ext cx="8670628" cy="9084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F36C3-B9FA-45DD-8E7E-60EB3F4C746D}">
      <dsp:nvSpPr>
        <dsp:cNvPr id="0" name=""/>
        <dsp:cNvSpPr/>
      </dsp:nvSpPr>
      <dsp:spPr>
        <a:xfrm>
          <a:off x="0" y="659"/>
          <a:ext cx="8949249" cy="983384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BEBERAPA POTRET PENDIDIKAN KITA</a:t>
          </a:r>
          <a:endParaRPr lang="en-US" sz="4100" kern="1200" dirty="0"/>
        </a:p>
      </dsp:txBody>
      <dsp:txXfrm>
        <a:off x="48005" y="48664"/>
        <a:ext cx="8853239" cy="8873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F36C3-B9FA-45DD-8E7E-60EB3F4C746D}">
      <dsp:nvSpPr>
        <dsp:cNvPr id="0" name=""/>
        <dsp:cNvSpPr/>
      </dsp:nvSpPr>
      <dsp:spPr>
        <a:xfrm>
          <a:off x="0" y="659"/>
          <a:ext cx="8621702" cy="983384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BEBERAPA POTRET PENDIDIKAN KITA</a:t>
          </a:r>
          <a:endParaRPr lang="en-US" sz="4100" kern="1200" dirty="0"/>
        </a:p>
      </dsp:txBody>
      <dsp:txXfrm>
        <a:off x="48005" y="48664"/>
        <a:ext cx="8525692" cy="8873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BEEE2-1028-44D0-A119-1E3A09204B47}">
      <dsp:nvSpPr>
        <dsp:cNvPr id="0" name=""/>
        <dsp:cNvSpPr/>
      </dsp:nvSpPr>
      <dsp:spPr>
        <a:xfrm>
          <a:off x="432938" y="4896"/>
          <a:ext cx="6831949" cy="3533479"/>
        </a:xfrm>
        <a:prstGeom prst="round2SameRect">
          <a:avLst>
            <a:gd name="adj1" fmla="val 8000"/>
            <a:gd name="adj2" fmla="val 0"/>
          </a:avLst>
        </a:prstGeom>
        <a:solidFill>
          <a:schemeClr val="tx1">
            <a:alpha val="9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06680" rIns="35560" bIns="3556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2800" b="1" kern="1200" dirty="0" err="1" smtClean="0">
              <a:solidFill>
                <a:schemeClr val="bg1"/>
              </a:solidFill>
            </a:rPr>
            <a:t>Kurang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memahami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kebutuhan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belajar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siswa</a:t>
          </a:r>
          <a:endParaRPr lang="en-U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2800" b="1" kern="1200" dirty="0" err="1" smtClean="0">
              <a:solidFill>
                <a:schemeClr val="bg1"/>
              </a:solidFill>
            </a:rPr>
            <a:t>Sering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tidak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hadir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dengan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beribu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alasan</a:t>
          </a:r>
          <a:endParaRPr lang="en-ID" sz="2800" b="1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2800" b="1" kern="1200" dirty="0" err="1" smtClean="0">
              <a:solidFill>
                <a:schemeClr val="bg1"/>
              </a:solidFill>
            </a:rPr>
            <a:t>Cenderung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menolak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perubahan</a:t>
          </a:r>
          <a:endParaRPr lang="en-ID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2800" b="1" kern="1200" dirty="0" err="1" smtClean="0">
              <a:solidFill>
                <a:schemeClr val="bg1"/>
              </a:solidFill>
            </a:rPr>
            <a:t>Kurang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mempersiapkan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pembelajaran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dengan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baik</a:t>
          </a:r>
          <a:endParaRPr lang="en-ID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2800" b="1" kern="1200" dirty="0" err="1" smtClean="0">
              <a:solidFill>
                <a:schemeClr val="bg1"/>
              </a:solidFill>
            </a:rPr>
            <a:t>Kurang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fleksibel</a:t>
          </a:r>
          <a:r>
            <a:rPr lang="en-ID" sz="2800" b="1" kern="1200" dirty="0" smtClean="0">
              <a:solidFill>
                <a:schemeClr val="bg1"/>
              </a:solidFill>
            </a:rPr>
            <a:t> </a:t>
          </a:r>
          <a:r>
            <a:rPr lang="en-ID" sz="2800" b="1" kern="1200" dirty="0" err="1" smtClean="0">
              <a:solidFill>
                <a:schemeClr val="bg1"/>
              </a:solidFill>
            </a:rPr>
            <a:t>dalam</a:t>
          </a:r>
          <a:r>
            <a:rPr lang="en-ID" sz="2800" b="1" kern="1200" dirty="0" smtClean="0">
              <a:solidFill>
                <a:schemeClr val="bg1"/>
              </a:solidFill>
            </a:rPr>
            <a:t> proses </a:t>
          </a:r>
          <a:r>
            <a:rPr lang="en-ID" sz="2800" b="1" kern="1200" dirty="0" err="1" smtClean="0">
              <a:solidFill>
                <a:schemeClr val="bg1"/>
              </a:solidFill>
            </a:rPr>
            <a:t>pembelajaran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515732" y="87690"/>
        <a:ext cx="6666361" cy="3450685"/>
      </dsp:txXfrm>
    </dsp:sp>
    <dsp:sp modelId="{A923D6C1-21D5-45D1-BB26-CB2D2A8EF0F3}">
      <dsp:nvSpPr>
        <dsp:cNvPr id="0" name=""/>
        <dsp:cNvSpPr/>
      </dsp:nvSpPr>
      <dsp:spPr>
        <a:xfrm>
          <a:off x="419281" y="3538375"/>
          <a:ext cx="6859261" cy="1519395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82550" bIns="0" numCol="1" spcCol="1270" anchor="ctr" anchorCtr="0">
          <a:noAutofit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 </a:t>
          </a:r>
          <a:endParaRPr lang="en-US" sz="6500" b="1" kern="1200" dirty="0"/>
        </a:p>
      </dsp:txBody>
      <dsp:txXfrm>
        <a:off x="419281" y="3538375"/>
        <a:ext cx="4830465" cy="1519395"/>
      </dsp:txXfrm>
    </dsp:sp>
    <dsp:sp modelId="{7D0AB25F-BA87-4653-A522-53038E3508F3}">
      <dsp:nvSpPr>
        <dsp:cNvPr id="0" name=""/>
        <dsp:cNvSpPr/>
      </dsp:nvSpPr>
      <dsp:spPr>
        <a:xfrm>
          <a:off x="4963628" y="3779717"/>
          <a:ext cx="1656734" cy="165673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FCE109-1D7E-4601-AD64-81F338C0FF7B}">
      <dsp:nvSpPr>
        <dsp:cNvPr id="0" name=""/>
        <dsp:cNvSpPr/>
      </dsp:nvSpPr>
      <dsp:spPr>
        <a:xfrm>
          <a:off x="0" y="173172"/>
          <a:ext cx="7086601" cy="767520"/>
        </a:xfrm>
        <a:prstGeom prst="roundRect">
          <a:avLst/>
        </a:prstGeom>
        <a:solidFill>
          <a:schemeClr val="tx1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BEBERAPA PROBLEM GURU DI SEKOLAH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37467" y="210639"/>
        <a:ext cx="7011667" cy="6925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2B164-0E43-4847-A63C-0EEBFB70565F}">
      <dsp:nvSpPr>
        <dsp:cNvPr id="0" name=""/>
        <dsp:cNvSpPr/>
      </dsp:nvSpPr>
      <dsp:spPr>
        <a:xfrm>
          <a:off x="0" y="50591"/>
          <a:ext cx="11582400" cy="3464370"/>
        </a:xfrm>
        <a:prstGeom prst="roundRect">
          <a:avLst/>
        </a:prstGeom>
        <a:solidFill>
          <a:schemeClr val="tx1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300" b="1" kern="1200" dirty="0" smtClean="0"/>
            <a:t>"Dari </a:t>
          </a:r>
          <a:r>
            <a:rPr lang="en-US" sz="6300" b="1" kern="1200" dirty="0" err="1" smtClean="0"/>
            <a:t>semua</a:t>
          </a:r>
          <a:r>
            <a:rPr lang="en-US" sz="6300" b="1" kern="1200" dirty="0" smtClean="0"/>
            <a:t> </a:t>
          </a:r>
          <a:r>
            <a:rPr lang="en-US" sz="6300" b="1" kern="1200" dirty="0" err="1" smtClean="0"/>
            <a:t>pekerjaan</a:t>
          </a:r>
          <a:r>
            <a:rPr lang="en-US" sz="6300" b="1" kern="1200" dirty="0" smtClean="0"/>
            <a:t> </a:t>
          </a:r>
          <a:r>
            <a:rPr lang="en-US" sz="6300" b="1" kern="1200" dirty="0" err="1" smtClean="0"/>
            <a:t>berat</a:t>
          </a:r>
          <a:r>
            <a:rPr lang="en-US" sz="6300" b="1" kern="1200" dirty="0" smtClean="0"/>
            <a:t>, </a:t>
          </a:r>
          <a:r>
            <a:rPr lang="en-US" sz="6300" b="1" kern="1200" dirty="0" err="1" smtClean="0"/>
            <a:t>satu</a:t>
          </a:r>
          <a:r>
            <a:rPr lang="en-US" sz="6300" b="1" kern="1200" dirty="0" smtClean="0"/>
            <a:t> di </a:t>
          </a:r>
          <a:r>
            <a:rPr lang="en-US" sz="6300" b="1" kern="1200" dirty="0" err="1" smtClean="0"/>
            <a:t>antara</a:t>
          </a:r>
          <a:r>
            <a:rPr lang="en-US" sz="6300" b="1" kern="1200" dirty="0" smtClean="0"/>
            <a:t> yang paling </a:t>
          </a:r>
          <a:r>
            <a:rPr lang="en-US" sz="6300" b="1" kern="1200" dirty="0" err="1" smtClean="0"/>
            <a:t>sulit</a:t>
          </a:r>
          <a:r>
            <a:rPr lang="en-US" sz="6300" b="1" kern="1200" dirty="0" smtClean="0"/>
            <a:t> </a:t>
          </a:r>
          <a:r>
            <a:rPr lang="en-US" sz="6300" b="1" kern="1200" dirty="0" err="1" smtClean="0"/>
            <a:t>adalah</a:t>
          </a:r>
          <a:r>
            <a:rPr lang="en-US" sz="6300" b="1" kern="1200" dirty="0" smtClean="0"/>
            <a:t> </a:t>
          </a:r>
          <a:r>
            <a:rPr lang="en-US" sz="6300" b="1" kern="1200" dirty="0" err="1" smtClean="0"/>
            <a:t>menjadi</a:t>
          </a:r>
          <a:r>
            <a:rPr lang="en-US" sz="6300" b="1" kern="1200" dirty="0" smtClean="0"/>
            <a:t> guru yang </a:t>
          </a:r>
          <a:r>
            <a:rPr lang="en-US" sz="6300" b="1" kern="1200" dirty="0" err="1" smtClean="0"/>
            <a:t>baik</a:t>
          </a:r>
          <a:r>
            <a:rPr lang="en-US" sz="6300" b="1" kern="1200" dirty="0" smtClean="0"/>
            <a:t>."</a:t>
          </a:r>
          <a:endParaRPr lang="en-US" sz="6300" kern="1200" dirty="0"/>
        </a:p>
      </dsp:txBody>
      <dsp:txXfrm>
        <a:off x="169117" y="219708"/>
        <a:ext cx="11244166" cy="31261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2DC7-0B4F-4223-A76F-DC9BA5DD4145}">
      <dsp:nvSpPr>
        <dsp:cNvPr id="0" name=""/>
        <dsp:cNvSpPr/>
      </dsp:nvSpPr>
      <dsp:spPr>
        <a:xfrm>
          <a:off x="0" y="0"/>
          <a:ext cx="8768914" cy="999333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Bagaimana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Menjadi</a:t>
          </a:r>
          <a:r>
            <a:rPr lang="en-US" sz="4000" kern="1200" dirty="0" smtClean="0"/>
            <a:t> Guru </a:t>
          </a:r>
          <a:r>
            <a:rPr lang="en-US" sz="4000" kern="1200" dirty="0" err="1" smtClean="0"/>
            <a:t>Terbaik</a:t>
          </a:r>
          <a:r>
            <a:rPr lang="en-US" sz="4000" kern="1200" dirty="0" smtClean="0"/>
            <a:t>?</a:t>
          </a:r>
          <a:endParaRPr lang="en-US" sz="4000" kern="1200" dirty="0"/>
        </a:p>
      </dsp:txBody>
      <dsp:txXfrm>
        <a:off x="48783" y="48783"/>
        <a:ext cx="8671348" cy="9017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2DC7-0B4F-4223-A76F-DC9BA5DD4145}">
      <dsp:nvSpPr>
        <dsp:cNvPr id="0" name=""/>
        <dsp:cNvSpPr/>
      </dsp:nvSpPr>
      <dsp:spPr>
        <a:xfrm>
          <a:off x="0" y="0"/>
          <a:ext cx="8768914" cy="999333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Bagaimana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Menjadi</a:t>
          </a:r>
          <a:r>
            <a:rPr lang="en-US" sz="4000" kern="1200" dirty="0" smtClean="0"/>
            <a:t> Guru </a:t>
          </a:r>
          <a:r>
            <a:rPr lang="en-US" sz="4000" kern="1200" dirty="0" err="1" smtClean="0"/>
            <a:t>Terbaik</a:t>
          </a:r>
          <a:r>
            <a:rPr lang="en-US" sz="4000" kern="1200" dirty="0" smtClean="0"/>
            <a:t>?</a:t>
          </a:r>
          <a:endParaRPr lang="en-US" sz="4000" kern="1200" dirty="0"/>
        </a:p>
      </dsp:txBody>
      <dsp:txXfrm>
        <a:off x="48783" y="48783"/>
        <a:ext cx="8671348" cy="90176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2DC7-0B4F-4223-A76F-DC9BA5DD4145}">
      <dsp:nvSpPr>
        <dsp:cNvPr id="0" name=""/>
        <dsp:cNvSpPr/>
      </dsp:nvSpPr>
      <dsp:spPr>
        <a:xfrm>
          <a:off x="0" y="0"/>
          <a:ext cx="8768914" cy="999333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Bagaimana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Menjadi</a:t>
          </a:r>
          <a:r>
            <a:rPr lang="en-US" sz="4000" kern="1200" dirty="0" smtClean="0"/>
            <a:t> Guru </a:t>
          </a:r>
          <a:r>
            <a:rPr lang="en-US" sz="4000" kern="1200" dirty="0" err="1" smtClean="0"/>
            <a:t>Terbaik</a:t>
          </a:r>
          <a:r>
            <a:rPr lang="en-US" sz="4000" kern="1200" dirty="0" smtClean="0"/>
            <a:t>?</a:t>
          </a:r>
          <a:endParaRPr lang="en-US" sz="4000" kern="1200" dirty="0"/>
        </a:p>
      </dsp:txBody>
      <dsp:txXfrm>
        <a:off x="48783" y="48783"/>
        <a:ext cx="8671348" cy="90176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2DC7-0B4F-4223-A76F-DC9BA5DD4145}">
      <dsp:nvSpPr>
        <dsp:cNvPr id="0" name=""/>
        <dsp:cNvSpPr/>
      </dsp:nvSpPr>
      <dsp:spPr>
        <a:xfrm>
          <a:off x="0" y="0"/>
          <a:ext cx="8768914" cy="999333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Bagaimana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Menjadi</a:t>
          </a:r>
          <a:r>
            <a:rPr lang="en-US" sz="4000" kern="1200" dirty="0" smtClean="0"/>
            <a:t> Guru </a:t>
          </a:r>
          <a:r>
            <a:rPr lang="en-US" sz="4000" kern="1200" dirty="0" err="1" smtClean="0"/>
            <a:t>Terbaik</a:t>
          </a:r>
          <a:r>
            <a:rPr lang="en-US" sz="4000" kern="1200" dirty="0" smtClean="0"/>
            <a:t>?</a:t>
          </a:r>
          <a:endParaRPr lang="en-US" sz="4000" kern="1200" dirty="0"/>
        </a:p>
      </dsp:txBody>
      <dsp:txXfrm>
        <a:off x="48783" y="48783"/>
        <a:ext cx="8671348" cy="9017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B5F7D-DC32-4D7C-BC42-8D43C03A6183}">
      <dsp:nvSpPr>
        <dsp:cNvPr id="0" name=""/>
        <dsp:cNvSpPr/>
      </dsp:nvSpPr>
      <dsp:spPr>
        <a:xfrm>
          <a:off x="0" y="9900"/>
          <a:ext cx="10972800" cy="1123199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smtClean="0"/>
            <a:t>INGAT</a:t>
          </a:r>
          <a:endParaRPr lang="en-US" sz="4800" kern="1200"/>
        </a:p>
      </dsp:txBody>
      <dsp:txXfrm>
        <a:off x="54830" y="64730"/>
        <a:ext cx="10863140" cy="101353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C7D2B2-41CA-4D28-8099-37A6CAD2A1FC}">
      <dsp:nvSpPr>
        <dsp:cNvPr id="0" name=""/>
        <dsp:cNvSpPr/>
      </dsp:nvSpPr>
      <dsp:spPr>
        <a:xfrm>
          <a:off x="0" y="64492"/>
          <a:ext cx="10972800" cy="10303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Penelitian Talebzadeh dan Samkan (2011) telah membuktikan bahwa:</a:t>
          </a:r>
          <a:endParaRPr lang="en-US" sz="2800" kern="1200"/>
        </a:p>
      </dsp:txBody>
      <dsp:txXfrm>
        <a:off x="0" y="64492"/>
        <a:ext cx="10972800" cy="1030320"/>
      </dsp:txXfrm>
    </dsp:sp>
    <dsp:sp modelId="{56BE1B0B-3148-41CA-B178-21A3EDE410B5}">
      <dsp:nvSpPr>
        <dsp:cNvPr id="0" name=""/>
        <dsp:cNvSpPr/>
      </dsp:nvSpPr>
      <dsp:spPr>
        <a:xfrm>
          <a:off x="0" y="1094812"/>
          <a:ext cx="10972800" cy="3842999"/>
        </a:xfrm>
        <a:prstGeom prst="rect">
          <a:avLst/>
        </a:prstGeom>
        <a:solidFill>
          <a:srgbClr val="00206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i="0" u="sng" kern="1200" dirty="0" err="1" smtClean="0">
              <a:solidFill>
                <a:srgbClr val="FFC000"/>
              </a:solidFill>
            </a:rPr>
            <a:t>Karakter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b="1" i="0" u="sng" kern="1200" dirty="0" err="1" smtClean="0">
              <a:solidFill>
                <a:srgbClr val="FFC000"/>
              </a:solidFill>
            </a:rPr>
            <a:t>Kemampuan</a:t>
          </a:r>
          <a:r>
            <a:rPr lang="en-US" sz="2800" b="1" i="0" u="sng" kern="1200" dirty="0" smtClean="0">
              <a:solidFill>
                <a:srgbClr val="FFC000"/>
              </a:solidFill>
            </a:rPr>
            <a:t> </a:t>
          </a:r>
          <a:r>
            <a:rPr lang="en-US" sz="2800" b="1" i="0" u="sng" kern="1200" dirty="0" err="1" smtClean="0">
              <a:solidFill>
                <a:srgbClr val="FFC000"/>
              </a:solidFill>
            </a:rPr>
            <a:t>Akademik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siswa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akan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terbentuk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dengan</a:t>
          </a:r>
          <a:r>
            <a:rPr lang="en-US" sz="2800" kern="1200" dirty="0" smtClean="0">
              <a:solidFill>
                <a:schemeClr val="bg1"/>
              </a:solidFill>
            </a:rPr>
            <a:t> optimal </a:t>
          </a:r>
          <a:r>
            <a:rPr lang="en-US" sz="2800" kern="1200" dirty="0" err="1" smtClean="0">
              <a:solidFill>
                <a:schemeClr val="bg1"/>
              </a:solidFill>
            </a:rPr>
            <a:t>jika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siswa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mengalami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b="1" u="sng" kern="1200" dirty="0" err="1" smtClean="0">
              <a:solidFill>
                <a:srgbClr val="FFC000"/>
              </a:solidFill>
            </a:rPr>
            <a:t>Kebahagiaan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dalam</a:t>
          </a:r>
          <a:r>
            <a:rPr lang="en-US" sz="2800" kern="1200" dirty="0" smtClean="0">
              <a:solidFill>
                <a:schemeClr val="bg1"/>
              </a:solidFill>
            </a:rPr>
            <a:t> proses </a:t>
          </a:r>
          <a:r>
            <a:rPr lang="en-US" sz="2800" kern="1200" dirty="0" err="1" smtClean="0">
              <a:solidFill>
                <a:schemeClr val="bg1"/>
              </a:solidFill>
            </a:rPr>
            <a:t>belajar</a:t>
          </a:r>
          <a:r>
            <a:rPr lang="en-US" sz="2800" kern="1200" dirty="0" smtClean="0">
              <a:solidFill>
                <a:schemeClr val="bg1"/>
              </a:solidFill>
            </a:rPr>
            <a:t> di </a:t>
          </a:r>
          <a:r>
            <a:rPr lang="en-US" sz="2800" kern="1200" dirty="0" err="1" smtClean="0">
              <a:solidFill>
                <a:schemeClr val="bg1"/>
              </a:solidFill>
            </a:rPr>
            <a:t>sekolah</a:t>
          </a:r>
          <a:r>
            <a:rPr lang="en-US" sz="2800" kern="1200" dirty="0" smtClean="0">
              <a:solidFill>
                <a:schemeClr val="bg1"/>
              </a:solidFill>
            </a:rPr>
            <a:t>.</a:t>
          </a:r>
          <a:endParaRPr lang="en-US" sz="2800" kern="120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i="0" u="sng" kern="1200" dirty="0" err="1" smtClean="0">
              <a:solidFill>
                <a:srgbClr val="FFC000"/>
              </a:solidFill>
            </a:rPr>
            <a:t>Kebahagiaan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sesungguhnya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menjadi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kebutuhan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dasar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bagi</a:t>
          </a:r>
          <a:r>
            <a:rPr lang="en-US" sz="2800" kern="1200" dirty="0" smtClean="0">
              <a:solidFill>
                <a:schemeClr val="bg1"/>
              </a:solidFill>
            </a:rPr>
            <a:t> guru </a:t>
          </a:r>
          <a:r>
            <a:rPr lang="en-US" sz="2800" kern="1200" dirty="0" err="1" smtClean="0">
              <a:solidFill>
                <a:schemeClr val="bg1"/>
              </a:solidFill>
            </a:rPr>
            <a:t>dan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siswa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dalam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menciptakan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komunitas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belajar</a:t>
          </a:r>
          <a:r>
            <a:rPr lang="en-US" sz="2800" kern="1200" dirty="0" smtClean="0">
              <a:solidFill>
                <a:schemeClr val="bg1"/>
              </a:solidFill>
            </a:rPr>
            <a:t> yang </a:t>
          </a:r>
          <a:r>
            <a:rPr lang="en-US" sz="2800" kern="1200" dirty="0" err="1" smtClean="0">
              <a:solidFill>
                <a:schemeClr val="bg1"/>
              </a:solidFill>
            </a:rPr>
            <a:t>bermakna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bermanfaat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bagi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kehidupan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nyata</a:t>
          </a:r>
          <a:r>
            <a:rPr lang="en-US" sz="2800" kern="1200" dirty="0" smtClean="0">
              <a:solidFill>
                <a:schemeClr val="bg1"/>
              </a:solidFill>
            </a:rPr>
            <a:t>.</a:t>
          </a:r>
          <a:endParaRPr lang="en-US" sz="2800" kern="120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err="1" smtClean="0">
              <a:solidFill>
                <a:schemeClr val="bg1"/>
              </a:solidFill>
            </a:rPr>
            <a:t>Perasaan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b="1" u="sng" kern="1200" dirty="0" err="1" smtClean="0">
              <a:solidFill>
                <a:srgbClr val="FFC000"/>
              </a:solidFill>
            </a:rPr>
            <a:t>Senang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b="1" u="sng" kern="1200" dirty="0" err="1" smtClean="0">
              <a:solidFill>
                <a:srgbClr val="FFC000"/>
              </a:solidFill>
            </a:rPr>
            <a:t>Kerasan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akan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memunculkan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semangat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belajar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tinggi</a:t>
          </a:r>
          <a:r>
            <a:rPr lang="en-US" sz="2800" kern="1200" dirty="0" smtClean="0">
              <a:solidFill>
                <a:schemeClr val="bg1"/>
              </a:solidFill>
            </a:rPr>
            <a:t>, </a:t>
          </a:r>
          <a:r>
            <a:rPr lang="en-US" sz="2800" kern="1200" dirty="0" err="1" smtClean="0">
              <a:solidFill>
                <a:schemeClr val="bg1"/>
              </a:solidFill>
            </a:rPr>
            <a:t>tampak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kreativitasnya</a:t>
          </a:r>
          <a:r>
            <a:rPr lang="en-US" sz="2800" kern="1200" dirty="0" smtClean="0">
              <a:solidFill>
                <a:schemeClr val="bg1"/>
              </a:solidFill>
            </a:rPr>
            <a:t>, </a:t>
          </a:r>
          <a:r>
            <a:rPr lang="en-US" sz="2800" kern="1200" dirty="0" err="1" smtClean="0">
              <a:solidFill>
                <a:schemeClr val="bg1"/>
              </a:solidFill>
            </a:rPr>
            <a:t>keingintahuannya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begitu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besar</a:t>
          </a:r>
          <a:r>
            <a:rPr lang="en-US" sz="2800" kern="1200" dirty="0" smtClean="0">
              <a:solidFill>
                <a:schemeClr val="bg1"/>
              </a:solidFill>
            </a:rPr>
            <a:t>, </a:t>
          </a:r>
          <a:r>
            <a:rPr lang="en-US" sz="2800" kern="1200" dirty="0" err="1" smtClean="0">
              <a:solidFill>
                <a:schemeClr val="bg1"/>
              </a:solidFill>
            </a:rPr>
            <a:t>dan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daya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eksploratifnya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akan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sangat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tinggi</a:t>
          </a:r>
          <a:r>
            <a:rPr lang="en-US" sz="2800" kern="1200" dirty="0" smtClean="0">
              <a:solidFill>
                <a:schemeClr val="bg1"/>
              </a:solidFill>
            </a:rPr>
            <a:t>.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0" y="1094812"/>
        <a:ext cx="10972800" cy="384299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1F64-1F2D-40E3-A5ED-8712B7AE406A}">
      <dsp:nvSpPr>
        <dsp:cNvPr id="0" name=""/>
        <dsp:cNvSpPr/>
      </dsp:nvSpPr>
      <dsp:spPr>
        <a:xfrm>
          <a:off x="0" y="108762"/>
          <a:ext cx="11582399" cy="121680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MAU DIBAWA KEMANA SEKOLAH BAPAK IBU SEMUA</a:t>
          </a:r>
          <a:endParaRPr lang="en-US" sz="3200" b="1" kern="1200" dirty="0"/>
        </a:p>
      </dsp:txBody>
      <dsp:txXfrm>
        <a:off x="59399" y="168161"/>
        <a:ext cx="11463601" cy="109800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1F64-1F2D-40E3-A5ED-8712B7AE406A}">
      <dsp:nvSpPr>
        <dsp:cNvPr id="0" name=""/>
        <dsp:cNvSpPr/>
      </dsp:nvSpPr>
      <dsp:spPr>
        <a:xfrm>
          <a:off x="0" y="108762"/>
          <a:ext cx="11582399" cy="121680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TIM PENGEMBANG SEKOLAH</a:t>
          </a:r>
          <a:endParaRPr lang="en-US" sz="3200" b="1" kern="1200" dirty="0"/>
        </a:p>
      </dsp:txBody>
      <dsp:txXfrm>
        <a:off x="59399" y="168161"/>
        <a:ext cx="11463601" cy="109800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8362D-293A-48A6-A1E6-1CC6B619D6E2}">
      <dsp:nvSpPr>
        <dsp:cNvPr id="0" name=""/>
        <dsp:cNvSpPr/>
      </dsp:nvSpPr>
      <dsp:spPr>
        <a:xfrm>
          <a:off x="0" y="3196"/>
          <a:ext cx="118057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257628-994A-45F6-9601-50D76472D4F2}">
      <dsp:nvSpPr>
        <dsp:cNvPr id="0" name=""/>
        <dsp:cNvSpPr/>
      </dsp:nvSpPr>
      <dsp:spPr>
        <a:xfrm>
          <a:off x="0" y="3196"/>
          <a:ext cx="2361143" cy="6539254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>
              <a:solidFill>
                <a:schemeClr val="bg1"/>
              </a:solidFill>
            </a:rPr>
            <a:t>Menuju</a:t>
          </a:r>
          <a:r>
            <a:rPr lang="en-US" sz="4400" kern="1200" dirty="0" smtClean="0">
              <a:solidFill>
                <a:schemeClr val="bg1"/>
              </a:solidFill>
            </a:rPr>
            <a:t> </a:t>
          </a:r>
          <a:r>
            <a:rPr lang="en-US" sz="4400" kern="1200" dirty="0" err="1" smtClean="0">
              <a:solidFill>
                <a:schemeClr val="bg1"/>
              </a:solidFill>
            </a:rPr>
            <a:t>Sekolah</a:t>
          </a:r>
          <a:r>
            <a:rPr lang="en-US" sz="4400" kern="1200" dirty="0" smtClean="0">
              <a:solidFill>
                <a:schemeClr val="bg1"/>
              </a:solidFill>
            </a:rPr>
            <a:t> </a:t>
          </a:r>
          <a:r>
            <a:rPr lang="en-US" sz="4400" kern="1200" dirty="0" err="1" smtClean="0">
              <a:solidFill>
                <a:schemeClr val="bg1"/>
              </a:solidFill>
            </a:rPr>
            <a:t>Efektif</a:t>
          </a:r>
          <a:endParaRPr lang="en-US" sz="4400" kern="1200" dirty="0">
            <a:solidFill>
              <a:schemeClr val="bg1"/>
            </a:solidFill>
          </a:endParaRPr>
        </a:p>
      </dsp:txBody>
      <dsp:txXfrm>
        <a:off x="0" y="3196"/>
        <a:ext cx="2361143" cy="6539254"/>
      </dsp:txXfrm>
    </dsp:sp>
    <dsp:sp modelId="{B451D7F6-2F3F-4A04-9D58-150D615AFB2D}">
      <dsp:nvSpPr>
        <dsp:cNvPr id="0" name=""/>
        <dsp:cNvSpPr/>
      </dsp:nvSpPr>
      <dsp:spPr>
        <a:xfrm>
          <a:off x="2538229" y="41871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Kepemimpinan</a:t>
          </a:r>
          <a:r>
            <a:rPr lang="en-US" sz="2100" kern="1200" dirty="0" smtClean="0">
              <a:solidFill>
                <a:schemeClr val="bg1"/>
              </a:solidFill>
            </a:rPr>
            <a:t> yang </a:t>
          </a:r>
          <a:r>
            <a:rPr lang="en-US" sz="2100" kern="1200" dirty="0" err="1" smtClean="0">
              <a:solidFill>
                <a:schemeClr val="bg1"/>
              </a:solidFill>
            </a:rPr>
            <a:t>Kuat</a:t>
          </a:r>
          <a:r>
            <a:rPr lang="en-US" sz="2100" kern="1200" dirty="0" smtClean="0">
              <a:solidFill>
                <a:schemeClr val="bg1"/>
              </a:solidFill>
            </a:rPr>
            <a:t>: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2538229" y="41871"/>
        <a:ext cx="4545201" cy="773503"/>
      </dsp:txXfrm>
    </dsp:sp>
    <dsp:sp modelId="{3EF2949A-FB08-4349-A5DA-32B7E2377C1C}">
      <dsp:nvSpPr>
        <dsp:cNvPr id="0" name=""/>
        <dsp:cNvSpPr/>
      </dsp:nvSpPr>
      <dsp:spPr>
        <a:xfrm>
          <a:off x="7260516" y="41871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bg1"/>
              </a:solidFill>
            </a:rPr>
            <a:t>Kepemimpinan</a:t>
          </a:r>
          <a:r>
            <a:rPr lang="en-US" sz="1600" kern="1200" dirty="0" smtClean="0">
              <a:solidFill>
                <a:schemeClr val="bg1"/>
              </a:solidFill>
            </a:rPr>
            <a:t> yang </a:t>
          </a:r>
          <a:r>
            <a:rPr lang="en-US" sz="1600" kern="1200" dirty="0" err="1" smtClean="0">
              <a:solidFill>
                <a:schemeClr val="bg1"/>
              </a:solidFill>
            </a:rPr>
            <a:t>kuat</a:t>
          </a:r>
          <a:r>
            <a:rPr lang="en-US" sz="1600" kern="1200" dirty="0" smtClean="0">
              <a:solidFill>
                <a:schemeClr val="bg1"/>
              </a:solidFill>
            </a:rPr>
            <a:t> </a:t>
          </a:r>
          <a:r>
            <a:rPr lang="en-US" sz="1600" kern="1200" dirty="0" err="1" smtClean="0">
              <a:solidFill>
                <a:schemeClr val="bg1"/>
              </a:solidFill>
            </a:rPr>
            <a:t>dan</a:t>
          </a:r>
          <a:r>
            <a:rPr lang="en-US" sz="1600" kern="1200" dirty="0" smtClean="0">
              <a:solidFill>
                <a:schemeClr val="bg1"/>
              </a:solidFill>
            </a:rPr>
            <a:t> </a:t>
          </a:r>
          <a:r>
            <a:rPr lang="en-US" sz="1600" kern="1200" dirty="0" err="1" smtClean="0">
              <a:solidFill>
                <a:schemeClr val="bg1"/>
              </a:solidFill>
            </a:rPr>
            <a:t>visioner</a:t>
          </a:r>
          <a:r>
            <a:rPr lang="en-US" sz="1600" kern="1200" dirty="0" smtClean="0">
              <a:solidFill>
                <a:schemeClr val="bg1"/>
              </a:solidFill>
            </a:rPr>
            <a:t>. 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7260516" y="41871"/>
        <a:ext cx="4545201" cy="257582"/>
      </dsp:txXfrm>
    </dsp:sp>
    <dsp:sp modelId="{0D96BB53-D479-4E41-9B90-E2D12526EB15}">
      <dsp:nvSpPr>
        <dsp:cNvPr id="0" name=""/>
        <dsp:cNvSpPr/>
      </dsp:nvSpPr>
      <dsp:spPr>
        <a:xfrm>
          <a:off x="7083430" y="299453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61FD17-4275-449C-A960-4A02882E442B}">
      <dsp:nvSpPr>
        <dsp:cNvPr id="0" name=""/>
        <dsp:cNvSpPr/>
      </dsp:nvSpPr>
      <dsp:spPr>
        <a:xfrm>
          <a:off x="7260516" y="299453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Pimpinan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memberikan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arahan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jelas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menetapkan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harapan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tinggi</a:t>
          </a:r>
          <a:r>
            <a:rPr lang="en-US" sz="1200" kern="1200" dirty="0" smtClean="0">
              <a:solidFill>
                <a:schemeClr val="bg1"/>
              </a:solidFill>
            </a:rPr>
            <a:t>,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299453"/>
        <a:ext cx="4545201" cy="257582"/>
      </dsp:txXfrm>
    </dsp:sp>
    <dsp:sp modelId="{F831B9AF-56A8-4B72-A58D-FA69BEED2551}">
      <dsp:nvSpPr>
        <dsp:cNvPr id="0" name=""/>
        <dsp:cNvSpPr/>
      </dsp:nvSpPr>
      <dsp:spPr>
        <a:xfrm>
          <a:off x="7083430" y="557036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8F5D2-6EA9-4A7E-B8BC-9694CD131BAF}">
      <dsp:nvSpPr>
        <dsp:cNvPr id="0" name=""/>
        <dsp:cNvSpPr/>
      </dsp:nvSpPr>
      <dsp:spPr>
        <a:xfrm>
          <a:off x="7260516" y="557036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Menciptakan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budaya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sekolah</a:t>
          </a:r>
          <a:r>
            <a:rPr lang="en-US" sz="1200" kern="1200" dirty="0" smtClean="0">
              <a:solidFill>
                <a:schemeClr val="bg1"/>
              </a:solidFill>
            </a:rPr>
            <a:t> yang </a:t>
          </a:r>
          <a:r>
            <a:rPr lang="en-US" sz="1200" kern="1200" dirty="0" err="1" smtClean="0">
              <a:solidFill>
                <a:schemeClr val="bg1"/>
              </a:solidFill>
            </a:rPr>
            <a:t>positif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inklusif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557036"/>
        <a:ext cx="4545201" cy="257582"/>
      </dsp:txXfrm>
    </dsp:sp>
    <dsp:sp modelId="{9953DAFE-6221-45CB-B064-EA31215356C3}">
      <dsp:nvSpPr>
        <dsp:cNvPr id="0" name=""/>
        <dsp:cNvSpPr/>
      </dsp:nvSpPr>
      <dsp:spPr>
        <a:xfrm>
          <a:off x="2361143" y="815374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84AC5-B79B-4674-A0D1-2CF417CC5E6F}">
      <dsp:nvSpPr>
        <dsp:cNvPr id="0" name=""/>
        <dsp:cNvSpPr/>
      </dsp:nvSpPr>
      <dsp:spPr>
        <a:xfrm>
          <a:off x="2538229" y="854049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bg1"/>
              </a:solidFill>
            </a:rPr>
            <a:t>Guru </a:t>
          </a:r>
          <a:r>
            <a:rPr lang="en-US" sz="2100" kern="1200" dirty="0" err="1" smtClean="0">
              <a:solidFill>
                <a:schemeClr val="bg1"/>
              </a:solidFill>
            </a:rPr>
            <a:t>Berkualitas</a:t>
          </a:r>
          <a:r>
            <a:rPr lang="en-US" sz="2100" kern="1200" dirty="0" smtClean="0">
              <a:solidFill>
                <a:schemeClr val="bg1"/>
              </a:solidFill>
            </a:rPr>
            <a:t>: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2538229" y="854049"/>
        <a:ext cx="4545201" cy="773503"/>
      </dsp:txXfrm>
    </dsp:sp>
    <dsp:sp modelId="{55E4B7AF-F181-46FF-B12D-7CF83A7D557F}">
      <dsp:nvSpPr>
        <dsp:cNvPr id="0" name=""/>
        <dsp:cNvSpPr/>
      </dsp:nvSpPr>
      <dsp:spPr>
        <a:xfrm>
          <a:off x="7260516" y="854049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Merekrut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mempertahankan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mendukung</a:t>
          </a:r>
          <a:r>
            <a:rPr lang="en-US" sz="1200" kern="1200" dirty="0" smtClean="0">
              <a:solidFill>
                <a:schemeClr val="bg1"/>
              </a:solidFill>
            </a:rPr>
            <a:t> guru </a:t>
          </a:r>
          <a:r>
            <a:rPr lang="en-US" sz="1200" kern="1200" dirty="0" err="1" smtClean="0">
              <a:solidFill>
                <a:schemeClr val="bg1"/>
              </a:solidFill>
            </a:rPr>
            <a:t>berkualitas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tinggi</a:t>
          </a:r>
          <a:r>
            <a:rPr lang="en-US" sz="1200" kern="1200" dirty="0" smtClean="0">
              <a:solidFill>
                <a:schemeClr val="bg1"/>
              </a:solidFill>
            </a:rPr>
            <a:t>.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854049"/>
        <a:ext cx="4545201" cy="386751"/>
      </dsp:txXfrm>
    </dsp:sp>
    <dsp:sp modelId="{385C3ECF-7C99-4817-86E1-3AFFFFACCCA1}">
      <dsp:nvSpPr>
        <dsp:cNvPr id="0" name=""/>
        <dsp:cNvSpPr/>
      </dsp:nvSpPr>
      <dsp:spPr>
        <a:xfrm>
          <a:off x="7083430" y="1240801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B566D-4004-4B79-BB1F-2F177C21BDAC}">
      <dsp:nvSpPr>
        <dsp:cNvPr id="0" name=""/>
        <dsp:cNvSpPr/>
      </dsp:nvSpPr>
      <dsp:spPr>
        <a:xfrm>
          <a:off x="7260516" y="1240801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solidFill>
                <a:schemeClr val="bg1"/>
              </a:solidFill>
            </a:rPr>
            <a:t>Menawarkan</a:t>
          </a:r>
          <a:r>
            <a:rPr lang="en-US" sz="1100" kern="1200" dirty="0" smtClean="0">
              <a:solidFill>
                <a:schemeClr val="bg1"/>
              </a:solidFill>
            </a:rPr>
            <a:t>  </a:t>
          </a:r>
          <a:r>
            <a:rPr lang="en-US" sz="1100" kern="1200" dirty="0" err="1" smtClean="0">
              <a:solidFill>
                <a:schemeClr val="bg1"/>
              </a:solidFill>
            </a:rPr>
            <a:t>pengembangan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profesional</a:t>
          </a:r>
          <a:r>
            <a:rPr lang="en-US" sz="1100" kern="1200" dirty="0" smtClean="0">
              <a:solidFill>
                <a:schemeClr val="bg1"/>
              </a:solidFill>
            </a:rPr>
            <a:t>, program </a:t>
          </a:r>
          <a:r>
            <a:rPr lang="en-US" sz="1100" kern="1200" dirty="0" err="1" smtClean="0">
              <a:solidFill>
                <a:schemeClr val="bg1"/>
              </a:solidFill>
            </a:rPr>
            <a:t>bimbingan</a:t>
          </a:r>
          <a:r>
            <a:rPr lang="en-US" sz="1100" kern="1200" dirty="0" smtClean="0">
              <a:solidFill>
                <a:schemeClr val="bg1"/>
              </a:solidFill>
            </a:rPr>
            <a:t>, </a:t>
          </a:r>
          <a:r>
            <a:rPr lang="en-US" sz="1100" kern="1200" dirty="0" err="1" smtClean="0">
              <a:solidFill>
                <a:schemeClr val="bg1"/>
              </a:solidFill>
            </a:rPr>
            <a:t>dan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pengakuan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atas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kinerja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luar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biasa</a:t>
          </a:r>
          <a:r>
            <a:rPr lang="en-US" sz="1100" kern="1200" dirty="0" smtClean="0">
              <a:solidFill>
                <a:schemeClr val="bg1"/>
              </a:solidFill>
            </a:rPr>
            <a:t>.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7260516" y="1240801"/>
        <a:ext cx="4545201" cy="386751"/>
      </dsp:txXfrm>
    </dsp:sp>
    <dsp:sp modelId="{ACCE0FED-BDAD-4160-B656-578506C61787}">
      <dsp:nvSpPr>
        <dsp:cNvPr id="0" name=""/>
        <dsp:cNvSpPr/>
      </dsp:nvSpPr>
      <dsp:spPr>
        <a:xfrm>
          <a:off x="2361143" y="1627552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99EEA1-BE76-4CEB-8DFE-4C91E8A9908B}">
      <dsp:nvSpPr>
        <dsp:cNvPr id="0" name=""/>
        <dsp:cNvSpPr/>
      </dsp:nvSpPr>
      <dsp:spPr>
        <a:xfrm>
          <a:off x="2538229" y="1666227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>
              <a:solidFill>
                <a:schemeClr val="bg1"/>
              </a:solidFill>
            </a:rPr>
            <a:t>Pengembangan kurikulum:</a:t>
          </a:r>
          <a:endParaRPr lang="en-US" sz="2100" kern="1200">
            <a:solidFill>
              <a:schemeClr val="bg1"/>
            </a:solidFill>
          </a:endParaRPr>
        </a:p>
      </dsp:txBody>
      <dsp:txXfrm>
        <a:off x="2538229" y="1666227"/>
        <a:ext cx="4545201" cy="773503"/>
      </dsp:txXfrm>
    </dsp:sp>
    <dsp:sp modelId="{3E21D331-F8B5-4DEE-8BAB-267FAB176062}">
      <dsp:nvSpPr>
        <dsp:cNvPr id="0" name=""/>
        <dsp:cNvSpPr/>
      </dsp:nvSpPr>
      <dsp:spPr>
        <a:xfrm>
          <a:off x="7260516" y="1666227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Mengembangkan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kurikulum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menyeluruh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relevan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1666227"/>
        <a:ext cx="4545201" cy="257582"/>
      </dsp:txXfrm>
    </dsp:sp>
    <dsp:sp modelId="{6E383EEF-4BCD-470E-842E-1A66443C5DFA}">
      <dsp:nvSpPr>
        <dsp:cNvPr id="0" name=""/>
        <dsp:cNvSpPr/>
      </dsp:nvSpPr>
      <dsp:spPr>
        <a:xfrm>
          <a:off x="7083430" y="1923810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2BD1A-148B-46D7-BD50-6C29483CFF78}">
      <dsp:nvSpPr>
        <dsp:cNvPr id="0" name=""/>
        <dsp:cNvSpPr/>
      </dsp:nvSpPr>
      <dsp:spPr>
        <a:xfrm>
          <a:off x="7260516" y="1923810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solidFill>
                <a:schemeClr val="bg1"/>
              </a:solidFill>
            </a:rPr>
            <a:t>Memenuhi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standar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pendidikan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dan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mempersiapkan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siswa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sukses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masa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depan</a:t>
          </a:r>
          <a:r>
            <a:rPr lang="en-US" sz="1100" kern="1200" dirty="0" smtClean="0">
              <a:solidFill>
                <a:schemeClr val="bg1"/>
              </a:solidFill>
            </a:rPr>
            <a:t>. 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7260516" y="1923810"/>
        <a:ext cx="4545201" cy="257582"/>
      </dsp:txXfrm>
    </dsp:sp>
    <dsp:sp modelId="{AC3EC769-AB33-41B9-90DE-D3E0F87189CF}">
      <dsp:nvSpPr>
        <dsp:cNvPr id="0" name=""/>
        <dsp:cNvSpPr/>
      </dsp:nvSpPr>
      <dsp:spPr>
        <a:xfrm>
          <a:off x="7083430" y="2181393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8BCD3-AC04-45F6-AD19-72E6FF7BCA39}">
      <dsp:nvSpPr>
        <dsp:cNvPr id="0" name=""/>
        <dsp:cNvSpPr/>
      </dsp:nvSpPr>
      <dsp:spPr>
        <a:xfrm>
          <a:off x="7260516" y="2181393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Tinjau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perbarui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kurikulum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secara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teratur</a:t>
          </a:r>
          <a:r>
            <a:rPr lang="en-US" sz="1200" kern="1200" dirty="0" smtClean="0">
              <a:solidFill>
                <a:schemeClr val="bg1"/>
              </a:solidFill>
            </a:rPr>
            <a:t> agar </a:t>
          </a:r>
          <a:r>
            <a:rPr lang="en-US" sz="1200" kern="1200" dirty="0" err="1" smtClean="0">
              <a:solidFill>
                <a:schemeClr val="bg1"/>
              </a:solidFill>
            </a:rPr>
            <a:t>selalu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terkini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2181393"/>
        <a:ext cx="4545201" cy="257582"/>
      </dsp:txXfrm>
    </dsp:sp>
    <dsp:sp modelId="{8AE217A0-10F7-4EF2-934E-A4AEF8DC0904}">
      <dsp:nvSpPr>
        <dsp:cNvPr id="0" name=""/>
        <dsp:cNvSpPr/>
      </dsp:nvSpPr>
      <dsp:spPr>
        <a:xfrm>
          <a:off x="2361143" y="2439731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585CA-C78F-4A77-AAD7-4EE73A6204BA}">
      <dsp:nvSpPr>
        <dsp:cNvPr id="0" name=""/>
        <dsp:cNvSpPr/>
      </dsp:nvSpPr>
      <dsp:spPr>
        <a:xfrm>
          <a:off x="2538229" y="2478406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Pendekatan</a:t>
          </a:r>
          <a:r>
            <a:rPr lang="en-US" sz="2100" kern="1200" dirty="0" smtClean="0">
              <a:solidFill>
                <a:schemeClr val="bg1"/>
              </a:solidFill>
            </a:rPr>
            <a:t> yang </a:t>
          </a:r>
          <a:r>
            <a:rPr lang="en-US" sz="2100" kern="1200" dirty="0" err="1" smtClean="0">
              <a:solidFill>
                <a:schemeClr val="bg1"/>
              </a:solidFill>
            </a:rPr>
            <a:t>Berpusat</a:t>
          </a:r>
          <a:r>
            <a:rPr lang="en-US" sz="2100" kern="1200" dirty="0" smtClean="0">
              <a:solidFill>
                <a:schemeClr val="bg1"/>
              </a:solidFill>
            </a:rPr>
            <a:t> </a:t>
          </a:r>
          <a:r>
            <a:rPr lang="en-US" sz="2100" kern="1200" dirty="0" err="1" smtClean="0">
              <a:solidFill>
                <a:schemeClr val="bg1"/>
              </a:solidFill>
            </a:rPr>
            <a:t>pada</a:t>
          </a:r>
          <a:r>
            <a:rPr lang="en-US" sz="2100" kern="1200" dirty="0" smtClean="0">
              <a:solidFill>
                <a:schemeClr val="bg1"/>
              </a:solidFill>
            </a:rPr>
            <a:t> </a:t>
          </a:r>
          <a:r>
            <a:rPr lang="en-US" sz="2100" kern="1200" dirty="0" err="1" smtClean="0">
              <a:solidFill>
                <a:schemeClr val="bg1"/>
              </a:solidFill>
            </a:rPr>
            <a:t>Siswa</a:t>
          </a:r>
          <a:r>
            <a:rPr lang="en-US" sz="2100" kern="1200" dirty="0" smtClean="0">
              <a:solidFill>
                <a:schemeClr val="bg1"/>
              </a:solidFill>
            </a:rPr>
            <a:t>: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2538229" y="2478406"/>
        <a:ext cx="4545201" cy="773503"/>
      </dsp:txXfrm>
    </dsp:sp>
    <dsp:sp modelId="{44A82722-B22D-4063-A075-611621A272E7}">
      <dsp:nvSpPr>
        <dsp:cNvPr id="0" name=""/>
        <dsp:cNvSpPr/>
      </dsp:nvSpPr>
      <dsp:spPr>
        <a:xfrm>
          <a:off x="7260516" y="2478406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Memprioritaskan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kebutuhan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siswa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dalam</a:t>
          </a:r>
          <a:r>
            <a:rPr lang="en-US" sz="1200" kern="1200" dirty="0" smtClean="0">
              <a:solidFill>
                <a:schemeClr val="bg1"/>
              </a:solidFill>
            </a:rPr>
            <a:t> proses </a:t>
          </a:r>
          <a:r>
            <a:rPr lang="en-US" sz="1200" kern="1200" dirty="0" err="1" smtClean="0">
              <a:solidFill>
                <a:schemeClr val="bg1"/>
              </a:solidFill>
            </a:rPr>
            <a:t>pengambilan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keputusan</a:t>
          </a:r>
          <a:r>
            <a:rPr lang="en-US" sz="1200" kern="1200" dirty="0" smtClean="0">
              <a:solidFill>
                <a:schemeClr val="bg1"/>
              </a:solidFill>
            </a:rPr>
            <a:t>.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2478406"/>
        <a:ext cx="4545201" cy="386751"/>
      </dsp:txXfrm>
    </dsp:sp>
    <dsp:sp modelId="{F9B25520-48C0-494E-B6E5-C8069F959A26}">
      <dsp:nvSpPr>
        <dsp:cNvPr id="0" name=""/>
        <dsp:cNvSpPr/>
      </dsp:nvSpPr>
      <dsp:spPr>
        <a:xfrm>
          <a:off x="7083430" y="2865157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472601-46BC-4A81-BA8D-3B2C07C80A17}">
      <dsp:nvSpPr>
        <dsp:cNvPr id="0" name=""/>
        <dsp:cNvSpPr/>
      </dsp:nvSpPr>
      <dsp:spPr>
        <a:xfrm>
          <a:off x="7260516" y="2865157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Ciptakan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lingkungan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belajar</a:t>
          </a:r>
          <a:r>
            <a:rPr lang="en-US" sz="1200" kern="1200" dirty="0" smtClean="0">
              <a:solidFill>
                <a:schemeClr val="bg1"/>
              </a:solidFill>
            </a:rPr>
            <a:t> yang </a:t>
          </a:r>
          <a:r>
            <a:rPr lang="en-US" sz="1200" kern="1200" dirty="0" err="1" smtClean="0">
              <a:solidFill>
                <a:schemeClr val="bg1"/>
              </a:solidFill>
            </a:rPr>
            <a:t>berpusat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pada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siswa</a:t>
          </a:r>
          <a:r>
            <a:rPr lang="en-US" sz="1200" kern="1200" dirty="0" smtClean="0">
              <a:solidFill>
                <a:schemeClr val="bg1"/>
              </a:solidFill>
            </a:rPr>
            <a:t> yang </a:t>
          </a:r>
          <a:r>
            <a:rPr lang="en-US" sz="1200" kern="1200" dirty="0" err="1" smtClean="0">
              <a:solidFill>
                <a:schemeClr val="bg1"/>
              </a:solidFill>
            </a:rPr>
            <a:t>melayani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beragam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gaya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kemampuan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belajar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2865157"/>
        <a:ext cx="4545201" cy="386751"/>
      </dsp:txXfrm>
    </dsp:sp>
    <dsp:sp modelId="{D0637892-2611-4E18-8EA5-E8EE5DEC6C7C}">
      <dsp:nvSpPr>
        <dsp:cNvPr id="0" name=""/>
        <dsp:cNvSpPr/>
      </dsp:nvSpPr>
      <dsp:spPr>
        <a:xfrm>
          <a:off x="2361143" y="3251909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981C0A-5D24-4D8E-8886-BBCE4F19692A}">
      <dsp:nvSpPr>
        <dsp:cNvPr id="0" name=""/>
        <dsp:cNvSpPr/>
      </dsp:nvSpPr>
      <dsp:spPr>
        <a:xfrm>
          <a:off x="2538229" y="3290584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>
              <a:solidFill>
                <a:schemeClr val="bg1"/>
              </a:solidFill>
            </a:rPr>
            <a:t>Strategi Pengajaran yang Efektif:</a:t>
          </a:r>
          <a:endParaRPr lang="en-US" sz="2100" kern="1200">
            <a:solidFill>
              <a:schemeClr val="bg1"/>
            </a:solidFill>
          </a:endParaRPr>
        </a:p>
      </dsp:txBody>
      <dsp:txXfrm>
        <a:off x="2538229" y="3290584"/>
        <a:ext cx="4545201" cy="773503"/>
      </dsp:txXfrm>
    </dsp:sp>
    <dsp:sp modelId="{9ABF5517-512F-4211-8328-2381FA76C0FD}">
      <dsp:nvSpPr>
        <dsp:cNvPr id="0" name=""/>
        <dsp:cNvSpPr/>
      </dsp:nvSpPr>
      <dsp:spPr>
        <a:xfrm>
          <a:off x="7260516" y="3290584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Mendorong</a:t>
          </a:r>
          <a:r>
            <a:rPr lang="en-US" sz="1200" kern="1200" dirty="0" smtClean="0">
              <a:solidFill>
                <a:schemeClr val="bg1"/>
              </a:solidFill>
            </a:rPr>
            <a:t> guru </a:t>
          </a:r>
          <a:r>
            <a:rPr lang="en-US" sz="1200" kern="1200" dirty="0" err="1" smtClean="0">
              <a:solidFill>
                <a:schemeClr val="bg1"/>
              </a:solidFill>
            </a:rPr>
            <a:t>untuk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menggunakan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berbagai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strategi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pengajaran</a:t>
          </a:r>
          <a:r>
            <a:rPr lang="en-US" sz="1200" kern="1200" dirty="0" smtClean="0">
              <a:solidFill>
                <a:schemeClr val="bg1"/>
              </a:solidFill>
            </a:rPr>
            <a:t> yang </a:t>
          </a:r>
          <a:r>
            <a:rPr lang="en-US" sz="1200" kern="1200" dirty="0" err="1" smtClean="0">
              <a:solidFill>
                <a:schemeClr val="bg1"/>
              </a:solidFill>
            </a:rPr>
            <a:t>efektif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3290584"/>
        <a:ext cx="4545201" cy="386751"/>
      </dsp:txXfrm>
    </dsp:sp>
    <dsp:sp modelId="{CC4AD840-C463-4F65-9D1F-75A6619972AE}">
      <dsp:nvSpPr>
        <dsp:cNvPr id="0" name=""/>
        <dsp:cNvSpPr/>
      </dsp:nvSpPr>
      <dsp:spPr>
        <a:xfrm>
          <a:off x="7083430" y="3677336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D3DBB9-4A15-491C-A8D3-1EF4C6CFD066}">
      <dsp:nvSpPr>
        <dsp:cNvPr id="0" name=""/>
        <dsp:cNvSpPr/>
      </dsp:nvSpPr>
      <dsp:spPr>
        <a:xfrm>
          <a:off x="7260516" y="3677336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Pengajaran</a:t>
          </a:r>
          <a:r>
            <a:rPr lang="en-US" sz="1200" kern="1200" dirty="0" smtClean="0">
              <a:solidFill>
                <a:schemeClr val="bg1"/>
              </a:solidFill>
            </a:rPr>
            <a:t> yang </a:t>
          </a:r>
          <a:r>
            <a:rPr lang="en-US" sz="1200" kern="1200" dirty="0" err="1" smtClean="0">
              <a:solidFill>
                <a:schemeClr val="bg1"/>
              </a:solidFill>
            </a:rPr>
            <a:t>berbeda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integrasi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teknologi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pengalaman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belajar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langsung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3677336"/>
        <a:ext cx="4545201" cy="386751"/>
      </dsp:txXfrm>
    </dsp:sp>
    <dsp:sp modelId="{CF1ADFAD-C488-4043-9852-EB6C648ABA88}">
      <dsp:nvSpPr>
        <dsp:cNvPr id="0" name=""/>
        <dsp:cNvSpPr/>
      </dsp:nvSpPr>
      <dsp:spPr>
        <a:xfrm>
          <a:off x="2361143" y="4064087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0F010-A040-4789-8D16-1BF668344CEF}">
      <dsp:nvSpPr>
        <dsp:cNvPr id="0" name=""/>
        <dsp:cNvSpPr/>
      </dsp:nvSpPr>
      <dsp:spPr>
        <a:xfrm>
          <a:off x="2538229" y="4102762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>
              <a:solidFill>
                <a:schemeClr val="bg1"/>
              </a:solidFill>
            </a:rPr>
            <a:t>Pengambilan Keputusan Berdasarkan Data:</a:t>
          </a:r>
          <a:endParaRPr lang="en-US" sz="2100" kern="1200">
            <a:solidFill>
              <a:schemeClr val="bg1"/>
            </a:solidFill>
          </a:endParaRPr>
        </a:p>
      </dsp:txBody>
      <dsp:txXfrm>
        <a:off x="2538229" y="4102762"/>
        <a:ext cx="4545201" cy="773503"/>
      </dsp:txXfrm>
    </dsp:sp>
    <dsp:sp modelId="{1D8989BD-E08F-4C6C-93D5-5E47936C53F4}">
      <dsp:nvSpPr>
        <dsp:cNvPr id="0" name=""/>
        <dsp:cNvSpPr/>
      </dsp:nvSpPr>
      <dsp:spPr>
        <a:xfrm>
          <a:off x="7260516" y="4102762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Memanfaatkan</a:t>
          </a:r>
          <a:r>
            <a:rPr lang="en-US" sz="1200" kern="1200" dirty="0" smtClean="0">
              <a:solidFill>
                <a:schemeClr val="bg1"/>
              </a:solidFill>
            </a:rPr>
            <a:t> data </a:t>
          </a:r>
          <a:r>
            <a:rPr lang="en-US" sz="1200" kern="1200" dirty="0" err="1" smtClean="0">
              <a:solidFill>
                <a:schemeClr val="bg1"/>
              </a:solidFill>
            </a:rPr>
            <a:t>untuk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menginformasikan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keputusan</a:t>
          </a:r>
          <a:r>
            <a:rPr lang="en-US" sz="1200" kern="1200" dirty="0" smtClean="0">
              <a:solidFill>
                <a:schemeClr val="bg1"/>
              </a:solidFill>
            </a:rPr>
            <a:t> di </a:t>
          </a:r>
          <a:r>
            <a:rPr lang="en-US" sz="1200" kern="1200" dirty="0" err="1" smtClean="0">
              <a:solidFill>
                <a:schemeClr val="bg1"/>
              </a:solidFill>
            </a:rPr>
            <a:t>tingkat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sekolah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kelas</a:t>
          </a:r>
          <a:r>
            <a:rPr lang="en-US" sz="1200" kern="1200" dirty="0" smtClean="0">
              <a:solidFill>
                <a:schemeClr val="bg1"/>
              </a:solidFill>
            </a:rPr>
            <a:t>.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4102762"/>
        <a:ext cx="4545201" cy="386751"/>
      </dsp:txXfrm>
    </dsp:sp>
    <dsp:sp modelId="{D9CD41A2-1983-4E84-8D8E-8E8A109EEA88}">
      <dsp:nvSpPr>
        <dsp:cNvPr id="0" name=""/>
        <dsp:cNvSpPr/>
      </dsp:nvSpPr>
      <dsp:spPr>
        <a:xfrm>
          <a:off x="7083430" y="4489514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F020D-9C3B-4347-8DE1-5BE9870B524D}">
      <dsp:nvSpPr>
        <dsp:cNvPr id="0" name=""/>
        <dsp:cNvSpPr/>
      </dsp:nvSpPr>
      <dsp:spPr>
        <a:xfrm>
          <a:off x="7260516" y="4489514"/>
          <a:ext cx="4545201" cy="386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Nilai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kinerja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siswa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secara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teratur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gunakan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hasilnya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untuk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menyesuaikan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metode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intervensi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pengajaran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4489514"/>
        <a:ext cx="4545201" cy="386751"/>
      </dsp:txXfrm>
    </dsp:sp>
    <dsp:sp modelId="{2FC7C095-7601-4CE9-AFDD-E08F9C5E7620}">
      <dsp:nvSpPr>
        <dsp:cNvPr id="0" name=""/>
        <dsp:cNvSpPr/>
      </dsp:nvSpPr>
      <dsp:spPr>
        <a:xfrm>
          <a:off x="2361143" y="4876266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69260-95CE-49F8-8018-03B67EB7BD10}">
      <dsp:nvSpPr>
        <dsp:cNvPr id="0" name=""/>
        <dsp:cNvSpPr/>
      </dsp:nvSpPr>
      <dsp:spPr>
        <a:xfrm>
          <a:off x="2538229" y="4914941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>
              <a:solidFill>
                <a:schemeClr val="bg1"/>
              </a:solidFill>
            </a:rPr>
            <a:t>Keterlibatan Orang Tua dan Masyarakat:</a:t>
          </a:r>
          <a:endParaRPr lang="en-US" sz="2100" kern="1200">
            <a:solidFill>
              <a:schemeClr val="bg1"/>
            </a:solidFill>
          </a:endParaRPr>
        </a:p>
      </dsp:txBody>
      <dsp:txXfrm>
        <a:off x="2538229" y="4914941"/>
        <a:ext cx="4545201" cy="773503"/>
      </dsp:txXfrm>
    </dsp:sp>
    <dsp:sp modelId="{C0775A07-1ADA-4141-8EB9-4E52AEF28BD8}">
      <dsp:nvSpPr>
        <dsp:cNvPr id="0" name=""/>
        <dsp:cNvSpPr/>
      </dsp:nvSpPr>
      <dsp:spPr>
        <a:xfrm>
          <a:off x="7260516" y="4914941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Membina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hubungan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positif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dengan</a:t>
          </a:r>
          <a:r>
            <a:rPr lang="en-US" sz="1200" kern="1200" dirty="0" smtClean="0">
              <a:solidFill>
                <a:schemeClr val="bg1"/>
              </a:solidFill>
            </a:rPr>
            <a:t> orang </a:t>
          </a:r>
          <a:r>
            <a:rPr lang="en-US" sz="1200" kern="1200" dirty="0" err="1" smtClean="0">
              <a:solidFill>
                <a:schemeClr val="bg1"/>
              </a:solidFill>
            </a:rPr>
            <a:t>tua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masyarakat</a:t>
          </a:r>
          <a:r>
            <a:rPr lang="en-US" sz="1200" kern="1200" dirty="0" smtClean="0">
              <a:solidFill>
                <a:schemeClr val="bg1"/>
              </a:solidFill>
            </a:rPr>
            <a:t>.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4914941"/>
        <a:ext cx="4545201" cy="257582"/>
      </dsp:txXfrm>
    </dsp:sp>
    <dsp:sp modelId="{8CB92016-B62C-4C8C-B06E-1FF2F1944628}">
      <dsp:nvSpPr>
        <dsp:cNvPr id="0" name=""/>
        <dsp:cNvSpPr/>
      </dsp:nvSpPr>
      <dsp:spPr>
        <a:xfrm>
          <a:off x="7083430" y="5172523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BC945-C32C-4D34-B2B6-84F46227411D}">
      <dsp:nvSpPr>
        <dsp:cNvPr id="0" name=""/>
        <dsp:cNvSpPr/>
      </dsp:nvSpPr>
      <dsp:spPr>
        <a:xfrm>
          <a:off x="7260516" y="5172523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solidFill>
                <a:schemeClr val="bg1"/>
              </a:solidFill>
            </a:rPr>
            <a:t>Selalu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berikan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informasi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kepada</a:t>
          </a:r>
          <a:r>
            <a:rPr lang="en-US" sz="1100" kern="1200" dirty="0" smtClean="0">
              <a:solidFill>
                <a:schemeClr val="bg1"/>
              </a:solidFill>
            </a:rPr>
            <a:t> orang </a:t>
          </a:r>
          <a:r>
            <a:rPr lang="en-US" sz="1100" kern="1200" dirty="0" err="1" smtClean="0">
              <a:solidFill>
                <a:schemeClr val="bg1"/>
              </a:solidFill>
            </a:rPr>
            <a:t>tua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tentang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kemajuan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anak</a:t>
          </a:r>
          <a:r>
            <a:rPr lang="en-US" sz="1100" kern="1200" dirty="0" smtClean="0">
              <a:solidFill>
                <a:schemeClr val="bg1"/>
              </a:solidFill>
            </a:rPr>
            <a:t> </a:t>
          </a:r>
          <a:r>
            <a:rPr lang="en-US" sz="1100" kern="1200" dirty="0" err="1" smtClean="0">
              <a:solidFill>
                <a:schemeClr val="bg1"/>
              </a:solidFill>
            </a:rPr>
            <a:t>mereka</a:t>
          </a:r>
          <a:r>
            <a:rPr lang="en-US" sz="1100" kern="1200" dirty="0" smtClean="0">
              <a:solidFill>
                <a:schemeClr val="bg1"/>
              </a:solidFill>
            </a:rPr>
            <a:t>, 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7260516" y="5172523"/>
        <a:ext cx="4545201" cy="257582"/>
      </dsp:txXfrm>
    </dsp:sp>
    <dsp:sp modelId="{EAD7A5CE-8B1E-45E1-88B0-10312B404B7A}">
      <dsp:nvSpPr>
        <dsp:cNvPr id="0" name=""/>
        <dsp:cNvSpPr/>
      </dsp:nvSpPr>
      <dsp:spPr>
        <a:xfrm>
          <a:off x="7083430" y="5430106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FDCC8-3400-4BBF-89A1-A82FE28DAFAA}">
      <dsp:nvSpPr>
        <dsp:cNvPr id="0" name=""/>
        <dsp:cNvSpPr/>
      </dsp:nvSpPr>
      <dsp:spPr>
        <a:xfrm>
          <a:off x="7260516" y="5430106"/>
          <a:ext cx="4545201" cy="25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libatkan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dalam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kegiatan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sekolah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cari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dukungan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masyarakat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5430106"/>
        <a:ext cx="4545201" cy="257582"/>
      </dsp:txXfrm>
    </dsp:sp>
    <dsp:sp modelId="{E786CF57-0331-4294-9A26-ABF54510E8B7}">
      <dsp:nvSpPr>
        <dsp:cNvPr id="0" name=""/>
        <dsp:cNvSpPr/>
      </dsp:nvSpPr>
      <dsp:spPr>
        <a:xfrm>
          <a:off x="2361143" y="5688444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3F29B3-475A-4518-BE8D-EE2F1234313F}">
      <dsp:nvSpPr>
        <dsp:cNvPr id="0" name=""/>
        <dsp:cNvSpPr/>
      </dsp:nvSpPr>
      <dsp:spPr>
        <a:xfrm>
          <a:off x="2538229" y="5727119"/>
          <a:ext cx="4545201" cy="773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>
              <a:solidFill>
                <a:schemeClr val="bg1"/>
              </a:solidFill>
            </a:rPr>
            <a:t>Lingkungan yang Aman dan Mendukung:</a:t>
          </a:r>
          <a:endParaRPr lang="en-US" sz="2100" kern="1200">
            <a:solidFill>
              <a:schemeClr val="bg1"/>
            </a:solidFill>
          </a:endParaRPr>
        </a:p>
      </dsp:txBody>
      <dsp:txXfrm>
        <a:off x="2538229" y="5727119"/>
        <a:ext cx="4545201" cy="773503"/>
      </dsp:txXfrm>
    </dsp:sp>
    <dsp:sp modelId="{26A3A9CF-5DF1-46D7-AC5E-F29C4D663D3A}">
      <dsp:nvSpPr>
        <dsp:cNvPr id="0" name=""/>
        <dsp:cNvSpPr/>
      </dsp:nvSpPr>
      <dsp:spPr>
        <a:xfrm>
          <a:off x="7260516" y="5727119"/>
          <a:ext cx="4545201" cy="193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Pastikan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lingkungan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sekolah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aman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mendukung</a:t>
          </a:r>
          <a:r>
            <a:rPr lang="en-US" sz="1200" kern="1200" dirty="0" smtClean="0">
              <a:solidFill>
                <a:schemeClr val="bg1"/>
              </a:solidFill>
            </a:rPr>
            <a:t>.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5727119"/>
        <a:ext cx="4545201" cy="193375"/>
      </dsp:txXfrm>
    </dsp:sp>
    <dsp:sp modelId="{0880A281-3399-491F-B314-5EE3EDAEBB85}">
      <dsp:nvSpPr>
        <dsp:cNvPr id="0" name=""/>
        <dsp:cNvSpPr/>
      </dsp:nvSpPr>
      <dsp:spPr>
        <a:xfrm>
          <a:off x="7083430" y="5920495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72FFA-65C9-40A1-8E0D-B3598DD1C85C}">
      <dsp:nvSpPr>
        <dsp:cNvPr id="0" name=""/>
        <dsp:cNvSpPr/>
      </dsp:nvSpPr>
      <dsp:spPr>
        <a:xfrm>
          <a:off x="7260516" y="5920495"/>
          <a:ext cx="4545201" cy="193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Melaksanakan</a:t>
          </a:r>
          <a:r>
            <a:rPr lang="en-US" sz="1200" kern="1200" dirty="0" smtClean="0">
              <a:solidFill>
                <a:schemeClr val="bg1"/>
              </a:solidFill>
            </a:rPr>
            <a:t> program anti-</a:t>
          </a:r>
          <a:r>
            <a:rPr lang="en-US" sz="1200" kern="1200" dirty="0" err="1" smtClean="0">
              <a:solidFill>
                <a:schemeClr val="bg1"/>
              </a:solidFill>
            </a:rPr>
            <a:t>intimidasi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5920495"/>
        <a:ext cx="4545201" cy="193375"/>
      </dsp:txXfrm>
    </dsp:sp>
    <dsp:sp modelId="{B51279FB-E0FF-4904-96EF-B470FE5B8E4C}">
      <dsp:nvSpPr>
        <dsp:cNvPr id="0" name=""/>
        <dsp:cNvSpPr/>
      </dsp:nvSpPr>
      <dsp:spPr>
        <a:xfrm>
          <a:off x="7083430" y="6113871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F0A26-9FD3-4985-BC08-FD1A3DE1FCF0}">
      <dsp:nvSpPr>
        <dsp:cNvPr id="0" name=""/>
        <dsp:cNvSpPr/>
      </dsp:nvSpPr>
      <dsp:spPr>
        <a:xfrm>
          <a:off x="7260516" y="6113871"/>
          <a:ext cx="4545201" cy="193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Mendorong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perilaku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positif</a:t>
          </a:r>
          <a:r>
            <a:rPr lang="en-US" sz="1200" kern="1200" dirty="0" smtClean="0">
              <a:solidFill>
                <a:schemeClr val="bg1"/>
              </a:solidFill>
            </a:rPr>
            <a:t>, </a:t>
          </a:r>
          <a:r>
            <a:rPr lang="en-US" sz="1200" kern="1200" dirty="0" err="1" smtClean="0">
              <a:solidFill>
                <a:schemeClr val="bg1"/>
              </a:solidFill>
            </a:rPr>
            <a:t>dan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6113871"/>
        <a:ext cx="4545201" cy="193375"/>
      </dsp:txXfrm>
    </dsp:sp>
    <dsp:sp modelId="{4AEC8BF4-0D89-4361-A3D8-C55B874F6709}">
      <dsp:nvSpPr>
        <dsp:cNvPr id="0" name=""/>
        <dsp:cNvSpPr/>
      </dsp:nvSpPr>
      <dsp:spPr>
        <a:xfrm>
          <a:off x="7083430" y="6307246"/>
          <a:ext cx="45452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FFDF0C-2557-4ABA-91E2-8BF5A07B0486}">
      <dsp:nvSpPr>
        <dsp:cNvPr id="0" name=""/>
        <dsp:cNvSpPr/>
      </dsp:nvSpPr>
      <dsp:spPr>
        <a:xfrm>
          <a:off x="7260516" y="6307246"/>
          <a:ext cx="4545201" cy="193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solidFill>
                <a:schemeClr val="bg1"/>
              </a:solidFill>
            </a:rPr>
            <a:t>Memberikan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layanan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konseling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bagi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siswa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sesuai</a:t>
          </a:r>
          <a:r>
            <a:rPr lang="en-US" sz="1200" kern="1200" dirty="0" smtClean="0">
              <a:solidFill>
                <a:schemeClr val="bg1"/>
              </a:solidFill>
            </a:rPr>
            <a:t> </a:t>
          </a:r>
          <a:r>
            <a:rPr lang="en-US" sz="1200" kern="1200" dirty="0" err="1" smtClean="0">
              <a:solidFill>
                <a:schemeClr val="bg1"/>
              </a:solidFill>
            </a:rPr>
            <a:t>kebutuhan</a:t>
          </a:r>
          <a:r>
            <a:rPr lang="en-US" sz="1200" kern="1200" dirty="0" smtClean="0">
              <a:solidFill>
                <a:schemeClr val="bg1"/>
              </a:solidFill>
            </a:rPr>
            <a:t>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7260516" y="6307246"/>
        <a:ext cx="4545201" cy="193375"/>
      </dsp:txXfrm>
    </dsp:sp>
    <dsp:sp modelId="{B3B9C3EB-20A6-472F-9735-BDAC7F2B8B63}">
      <dsp:nvSpPr>
        <dsp:cNvPr id="0" name=""/>
        <dsp:cNvSpPr/>
      </dsp:nvSpPr>
      <dsp:spPr>
        <a:xfrm>
          <a:off x="2361143" y="6500622"/>
          <a:ext cx="9444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C7EB5-D78C-42B2-A523-3612976602F8}">
      <dsp:nvSpPr>
        <dsp:cNvPr id="0" name=""/>
        <dsp:cNvSpPr/>
      </dsp:nvSpPr>
      <dsp:spPr>
        <a:xfrm>
          <a:off x="0" y="0"/>
          <a:ext cx="9854971" cy="708193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b="1" kern="1200" dirty="0" smtClean="0">
              <a:solidFill>
                <a:schemeClr val="bg1"/>
              </a:solidFill>
            </a:rPr>
            <a:t>KARAKTER </a:t>
          </a:r>
          <a:r>
            <a:rPr lang="en-US" sz="2800" b="1" kern="1200" dirty="0" smtClean="0">
              <a:solidFill>
                <a:schemeClr val="bg1"/>
              </a:solidFill>
            </a:rPr>
            <a:t>GURU</a:t>
          </a:r>
          <a:r>
            <a:rPr lang="id-ID" sz="2800" b="1" kern="1200" dirty="0" smtClean="0">
              <a:solidFill>
                <a:schemeClr val="bg1"/>
              </a:solidFill>
            </a:rPr>
            <a:t> </a:t>
          </a:r>
          <a:r>
            <a:rPr lang="en-US" sz="2800" b="1" kern="1200" dirty="0" smtClean="0">
              <a:solidFill>
                <a:schemeClr val="bg1"/>
              </a:solidFill>
            </a:rPr>
            <a:t>UNTUK </a:t>
          </a:r>
          <a:r>
            <a:rPr lang="id-ID" sz="2800" b="1" kern="1200" dirty="0" smtClean="0">
              <a:solidFill>
                <a:schemeClr val="bg1"/>
              </a:solidFill>
            </a:rPr>
            <a:t>MENGHADAPI GENERASI </a:t>
          </a:r>
          <a:r>
            <a:rPr lang="en-US" sz="2800" b="1" kern="1200" dirty="0" smtClean="0">
              <a:solidFill>
                <a:schemeClr val="bg1"/>
              </a:solidFill>
            </a:rPr>
            <a:t>Z </a:t>
          </a:r>
          <a:r>
            <a:rPr lang="en-US" sz="2800" b="1" kern="1200" dirty="0" err="1" smtClean="0">
              <a:solidFill>
                <a:schemeClr val="bg1"/>
              </a:solidFill>
            </a:rPr>
            <a:t>dan</a:t>
          </a:r>
          <a:r>
            <a:rPr lang="en-US" sz="2800" b="1" kern="1200" dirty="0" smtClean="0">
              <a:solidFill>
                <a:schemeClr val="bg1"/>
              </a:solidFill>
            </a:rPr>
            <a:t> ALPHA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34571" y="34571"/>
        <a:ext cx="9785829" cy="63905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903A2-D261-4A52-B9F8-50A561F2345E}">
      <dsp:nvSpPr>
        <dsp:cNvPr id="0" name=""/>
        <dsp:cNvSpPr/>
      </dsp:nvSpPr>
      <dsp:spPr>
        <a:xfrm>
          <a:off x="0" y="0"/>
          <a:ext cx="7692628" cy="11873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u="sng" kern="1200" dirty="0" smtClean="0"/>
            <a:t>ERANYA GURU DIGITAL</a:t>
          </a:r>
          <a:endParaRPr lang="en-US" sz="4800" u="sng" kern="1200" dirty="0"/>
        </a:p>
      </dsp:txBody>
      <dsp:txXfrm>
        <a:off x="57964" y="57964"/>
        <a:ext cx="7576700" cy="107146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ACB9F-E360-4AA8-9032-A8AE0E734805}">
      <dsp:nvSpPr>
        <dsp:cNvPr id="0" name=""/>
        <dsp:cNvSpPr/>
      </dsp:nvSpPr>
      <dsp:spPr>
        <a:xfrm>
          <a:off x="0" y="171089"/>
          <a:ext cx="10729686" cy="983384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PERLU PROFESIONALISME GURU DI ERA DIGITAL</a:t>
          </a:r>
          <a:endParaRPr lang="en-US" sz="4100" kern="1200" dirty="0"/>
        </a:p>
      </dsp:txBody>
      <dsp:txXfrm>
        <a:off x="48005" y="219094"/>
        <a:ext cx="10633676" cy="88737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74EB8-A440-4018-B9AF-B503EEE0CF34}">
      <dsp:nvSpPr>
        <dsp:cNvPr id="0" name=""/>
        <dsp:cNvSpPr/>
      </dsp:nvSpPr>
      <dsp:spPr>
        <a:xfrm>
          <a:off x="804726" y="0"/>
          <a:ext cx="9120233" cy="541033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8F213E-50D9-48A2-9833-0D67E2F5BC95}">
      <dsp:nvSpPr>
        <dsp:cNvPr id="0" name=""/>
        <dsp:cNvSpPr/>
      </dsp:nvSpPr>
      <dsp:spPr>
        <a:xfrm>
          <a:off x="1146" y="1623099"/>
          <a:ext cx="3259705" cy="2164133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Bukan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hanya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memiliki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keahlian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dalam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suatu</a:t>
          </a:r>
          <a:r>
            <a:rPr lang="en-US" sz="2400" kern="1200" dirty="0" smtClean="0"/>
            <a:t> Mata </a:t>
          </a:r>
          <a:r>
            <a:rPr lang="en-US" sz="2400" kern="1200" dirty="0" err="1" smtClean="0"/>
            <a:t>Pelajaran</a:t>
          </a:r>
          <a:r>
            <a:rPr lang="en-US" sz="2400" kern="1200" dirty="0" smtClean="0"/>
            <a:t> Program </a:t>
          </a:r>
          <a:r>
            <a:rPr lang="en-US" sz="2400" kern="1200" dirty="0" err="1" smtClean="0"/>
            <a:t>Keahlian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Tertentu</a:t>
          </a:r>
          <a:r>
            <a:rPr lang="en-US" sz="2400" kern="1200" dirty="0" smtClean="0"/>
            <a:t>. </a:t>
          </a:r>
          <a:endParaRPr lang="en-US" sz="2400" kern="1200" dirty="0"/>
        </a:p>
      </dsp:txBody>
      <dsp:txXfrm>
        <a:off x="106790" y="1728743"/>
        <a:ext cx="3048417" cy="1952845"/>
      </dsp:txXfrm>
    </dsp:sp>
    <dsp:sp modelId="{7B190B98-F9A0-4518-A12C-12E4F3CA0EF2}">
      <dsp:nvSpPr>
        <dsp:cNvPr id="0" name=""/>
        <dsp:cNvSpPr/>
      </dsp:nvSpPr>
      <dsp:spPr>
        <a:xfrm>
          <a:off x="3734990" y="1623099"/>
          <a:ext cx="3259705" cy="2164133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Harus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ahli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dalam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mencari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tahu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bersama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siswa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tahu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cara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berkolaborasi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ahli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membersamai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siswa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untuk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mencari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penemuan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baru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dalam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setiap</a:t>
          </a:r>
          <a:r>
            <a:rPr lang="en-US" sz="2000" kern="1200" dirty="0" smtClean="0"/>
            <a:t> proses </a:t>
          </a:r>
          <a:r>
            <a:rPr lang="en-US" sz="2000" kern="1200" dirty="0" err="1" smtClean="0"/>
            <a:t>pembelajaran</a:t>
          </a:r>
          <a:r>
            <a:rPr lang="en-US" sz="2000" kern="1200" dirty="0" smtClean="0"/>
            <a:t>.</a:t>
          </a:r>
          <a:endParaRPr lang="en-US" sz="2000" kern="1200" dirty="0"/>
        </a:p>
      </dsp:txBody>
      <dsp:txXfrm>
        <a:off x="3840634" y="1728743"/>
        <a:ext cx="3048417" cy="1952845"/>
      </dsp:txXfrm>
    </dsp:sp>
    <dsp:sp modelId="{44DB1F8B-A703-48F5-9199-2C4ADA86EAB2}">
      <dsp:nvSpPr>
        <dsp:cNvPr id="0" name=""/>
        <dsp:cNvSpPr/>
      </dsp:nvSpPr>
      <dsp:spPr>
        <a:xfrm>
          <a:off x="7468834" y="1623099"/>
          <a:ext cx="3259705" cy="2164133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Memposisikan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diri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sebagai</a:t>
          </a:r>
          <a:r>
            <a:rPr lang="en-US" sz="2000" kern="1200" dirty="0" smtClean="0"/>
            <a:t> role model </a:t>
          </a:r>
          <a:r>
            <a:rPr lang="en-US" sz="2000" kern="1200" dirty="0" err="1" smtClean="0"/>
            <a:t>untuk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kepercayaan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keterbukaan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ketekunan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komitmen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kepada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siswanya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dalam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menghadapi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realitas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kehidupan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abad</a:t>
          </a:r>
          <a:r>
            <a:rPr lang="en-US" sz="2000" kern="1200" dirty="0" smtClean="0"/>
            <a:t> 21.</a:t>
          </a:r>
          <a:endParaRPr lang="en-US" sz="2000" kern="1200" dirty="0"/>
        </a:p>
      </dsp:txBody>
      <dsp:txXfrm>
        <a:off x="7574478" y="1728743"/>
        <a:ext cx="3048417" cy="195284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1F64-1F2D-40E3-A5ED-8712B7AE406A}">
      <dsp:nvSpPr>
        <dsp:cNvPr id="0" name=""/>
        <dsp:cNvSpPr/>
      </dsp:nvSpPr>
      <dsp:spPr>
        <a:xfrm>
          <a:off x="0" y="1086"/>
          <a:ext cx="11582399" cy="1324476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TIK MELESAT TAPI MASIH ADA PERMASALAHAN 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DI DUNIA PENDIDIKAN</a:t>
          </a:r>
          <a:endParaRPr lang="en-US" sz="3200" b="1" kern="1200" dirty="0"/>
        </a:p>
      </dsp:txBody>
      <dsp:txXfrm>
        <a:off x="64656" y="65742"/>
        <a:ext cx="11453087" cy="119516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1F64-1F2D-40E3-A5ED-8712B7AE406A}">
      <dsp:nvSpPr>
        <dsp:cNvPr id="0" name=""/>
        <dsp:cNvSpPr/>
      </dsp:nvSpPr>
      <dsp:spPr>
        <a:xfrm>
          <a:off x="0" y="0"/>
          <a:ext cx="11582399" cy="672597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b="1" i="0" kern="1200" dirty="0" smtClean="0"/>
            <a:t>DAYA SAING SEKOLAH</a:t>
          </a:r>
          <a:endParaRPr lang="en-US" sz="2800" b="1" i="1" kern="1200" dirty="0"/>
        </a:p>
      </dsp:txBody>
      <dsp:txXfrm>
        <a:off x="32833" y="32833"/>
        <a:ext cx="11516733" cy="60693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D914F-DB15-45D8-AA03-36567F01A73D}">
      <dsp:nvSpPr>
        <dsp:cNvPr id="0" name=""/>
        <dsp:cNvSpPr/>
      </dsp:nvSpPr>
      <dsp:spPr>
        <a:xfrm>
          <a:off x="2880511" y="0"/>
          <a:ext cx="5821378" cy="582137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91E91-AC88-4DD4-A2B0-6B9390BD8E60}">
      <dsp:nvSpPr>
        <dsp:cNvPr id="0" name=""/>
        <dsp:cNvSpPr/>
      </dsp:nvSpPr>
      <dsp:spPr>
        <a:xfrm>
          <a:off x="3433541" y="553030"/>
          <a:ext cx="2270337" cy="2270337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Valuable,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(</a:t>
          </a:r>
          <a:r>
            <a:rPr lang="en-US" sz="2400" kern="1200" dirty="0" err="1" smtClean="0"/>
            <a:t>bernilai</a:t>
          </a:r>
          <a:r>
            <a:rPr lang="en-US" sz="2400" kern="1200" dirty="0" smtClean="0"/>
            <a:t>)</a:t>
          </a:r>
          <a:endParaRPr lang="en-US" sz="2400" kern="1200" dirty="0"/>
        </a:p>
      </dsp:txBody>
      <dsp:txXfrm>
        <a:off x="3544370" y="663859"/>
        <a:ext cx="2048679" cy="2048679"/>
      </dsp:txXfrm>
    </dsp:sp>
    <dsp:sp modelId="{406AA556-9B4F-4463-9D68-02724D14E5CC}">
      <dsp:nvSpPr>
        <dsp:cNvPr id="0" name=""/>
        <dsp:cNvSpPr/>
      </dsp:nvSpPr>
      <dsp:spPr>
        <a:xfrm>
          <a:off x="5878520" y="553030"/>
          <a:ext cx="2270337" cy="227033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Rare,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(</a:t>
          </a:r>
          <a:r>
            <a:rPr lang="en-US" sz="2400" kern="1200" dirty="0" err="1" smtClean="0"/>
            <a:t>langka</a:t>
          </a:r>
          <a:r>
            <a:rPr lang="en-US" sz="2400" kern="1200" dirty="0" smtClean="0"/>
            <a:t>)</a:t>
          </a:r>
          <a:endParaRPr lang="en-US" sz="2400" kern="1200" dirty="0"/>
        </a:p>
      </dsp:txBody>
      <dsp:txXfrm>
        <a:off x="5989349" y="663859"/>
        <a:ext cx="2048679" cy="2048679"/>
      </dsp:txXfrm>
    </dsp:sp>
    <dsp:sp modelId="{B147DD69-537A-41CF-AFC3-7BE3C81A4FD6}">
      <dsp:nvSpPr>
        <dsp:cNvPr id="0" name=""/>
        <dsp:cNvSpPr/>
      </dsp:nvSpPr>
      <dsp:spPr>
        <a:xfrm>
          <a:off x="3433541" y="2998009"/>
          <a:ext cx="2270337" cy="2270337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Inimitable,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(</a:t>
          </a:r>
          <a:r>
            <a:rPr lang="en-US" sz="2400" i="1" kern="1200" dirty="0" err="1" smtClean="0"/>
            <a:t>tidak</a:t>
          </a:r>
          <a:r>
            <a:rPr lang="en-US" sz="2400" i="1" kern="1200" dirty="0" smtClean="0"/>
            <a:t> </a:t>
          </a:r>
          <a:r>
            <a:rPr lang="en-US" sz="2400" i="1" kern="1200" dirty="0" err="1" smtClean="0"/>
            <a:t>dapat</a:t>
          </a:r>
          <a:r>
            <a:rPr lang="en-US" sz="2400" i="1" kern="1200" dirty="0" smtClean="0"/>
            <a:t> </a:t>
          </a:r>
          <a:r>
            <a:rPr lang="en-US" sz="2400" i="1" kern="1200" dirty="0" err="1" smtClean="0"/>
            <a:t>ditiru</a:t>
          </a:r>
          <a:r>
            <a:rPr lang="en-US" sz="2400" i="1" kern="1200" dirty="0" smtClean="0"/>
            <a:t>)</a:t>
          </a:r>
          <a:endParaRPr lang="en-US" sz="2400" kern="1200" dirty="0"/>
        </a:p>
      </dsp:txBody>
      <dsp:txXfrm>
        <a:off x="3544370" y="3108838"/>
        <a:ext cx="2048679" cy="2048679"/>
      </dsp:txXfrm>
    </dsp:sp>
    <dsp:sp modelId="{13734328-79A5-4969-AC1F-F02B2AC5D9D4}">
      <dsp:nvSpPr>
        <dsp:cNvPr id="0" name=""/>
        <dsp:cNvSpPr/>
      </dsp:nvSpPr>
      <dsp:spPr>
        <a:xfrm>
          <a:off x="5878520" y="2998009"/>
          <a:ext cx="2270337" cy="2270337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Non-</a:t>
          </a:r>
          <a:r>
            <a:rPr lang="en-US" sz="2400" i="1" kern="1200" dirty="0" err="1" smtClean="0"/>
            <a:t>substituteable</a:t>
          </a:r>
          <a:r>
            <a:rPr lang="en-US" sz="2400" i="1" kern="1200" dirty="0" smtClean="0"/>
            <a:t>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(</a:t>
          </a:r>
          <a:r>
            <a:rPr lang="en-US" sz="2400" i="1" kern="1200" dirty="0" err="1" smtClean="0"/>
            <a:t>tidak</a:t>
          </a:r>
          <a:r>
            <a:rPr lang="en-US" sz="2400" i="1" kern="1200" dirty="0" smtClean="0"/>
            <a:t> </a:t>
          </a:r>
          <a:r>
            <a:rPr lang="en-US" sz="2400" i="1" kern="1200" dirty="0" err="1" smtClean="0"/>
            <a:t>dapat</a:t>
          </a:r>
          <a:r>
            <a:rPr lang="en-US" sz="2400" i="1" kern="1200" dirty="0" smtClean="0"/>
            <a:t> </a:t>
          </a:r>
          <a:r>
            <a:rPr lang="en-US" sz="2400" i="1" kern="1200" dirty="0" err="1" smtClean="0"/>
            <a:t>digantikan</a:t>
          </a:r>
          <a:r>
            <a:rPr lang="en-US" sz="2400" i="1" kern="1200" dirty="0" smtClean="0"/>
            <a:t>)</a:t>
          </a:r>
          <a:endParaRPr lang="en-US" sz="2400" kern="1200" dirty="0"/>
        </a:p>
      </dsp:txBody>
      <dsp:txXfrm>
        <a:off x="5989349" y="3108838"/>
        <a:ext cx="2048679" cy="2048679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4AF17F-6009-46D9-A407-56B8BB45F303}">
      <dsp:nvSpPr>
        <dsp:cNvPr id="0" name=""/>
        <dsp:cNvSpPr/>
      </dsp:nvSpPr>
      <dsp:spPr>
        <a:xfrm>
          <a:off x="0" y="0"/>
          <a:ext cx="11451771" cy="81549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MEMBANGUN SCHOOL BRANDING</a:t>
          </a:r>
          <a:endParaRPr lang="en-US" sz="3400" kern="1200" dirty="0"/>
        </a:p>
      </dsp:txBody>
      <dsp:txXfrm>
        <a:off x="39809" y="39809"/>
        <a:ext cx="11372153" cy="73587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7A156-1451-4448-BE41-0EF82D7CDA82}">
      <dsp:nvSpPr>
        <dsp:cNvPr id="0" name=""/>
        <dsp:cNvSpPr/>
      </dsp:nvSpPr>
      <dsp:spPr>
        <a:xfrm>
          <a:off x="174770" y="0"/>
          <a:ext cx="2035854" cy="545737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 err="1" smtClean="0"/>
            <a:t>Jika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mengutamakan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pelayanan</a:t>
          </a:r>
          <a:r>
            <a:rPr lang="en-US" sz="2000" b="1" i="1" kern="1200" dirty="0" smtClean="0"/>
            <a:t> yang </a:t>
          </a:r>
          <a:r>
            <a:rPr lang="en-US" sz="2000" b="1" i="1" kern="1200" dirty="0" err="1" smtClean="0"/>
            <a:t>terbaik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maka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kitalah</a:t>
          </a:r>
          <a:r>
            <a:rPr lang="en-US" sz="2000" b="1" i="1" kern="1200" dirty="0" smtClean="0"/>
            <a:t> yang </a:t>
          </a:r>
          <a:r>
            <a:rPr lang="en-US" sz="2000" b="1" i="1" kern="1200" dirty="0" err="1" smtClean="0"/>
            <a:t>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dicari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pelanggan</a:t>
          </a:r>
          <a:r>
            <a:rPr lang="en-US" sz="2000" b="1" i="1" kern="1200" dirty="0" smtClean="0"/>
            <a:t>. </a:t>
          </a:r>
          <a:r>
            <a:rPr lang="en-US" sz="2000" b="1" i="1" kern="1200" dirty="0" err="1" smtClean="0"/>
            <a:t>Tetapi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jika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mencari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pelanggan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maka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dipaksa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mengupayakan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pelayanan</a:t>
          </a:r>
          <a:r>
            <a:rPr lang="en-US" sz="2000" b="1" i="1" kern="1200" dirty="0" smtClean="0"/>
            <a:t> yang </a:t>
          </a:r>
          <a:r>
            <a:rPr lang="en-US" sz="2000" b="1" i="1" kern="1200" dirty="0" err="1" smtClean="0"/>
            <a:t>terbaik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bagi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pelanggan</a:t>
          </a:r>
          <a:endParaRPr lang="en-US" sz="2000" b="1" kern="1200" dirty="0"/>
        </a:p>
      </dsp:txBody>
      <dsp:txXfrm>
        <a:off x="274152" y="99382"/>
        <a:ext cx="1837090" cy="525860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4AF17F-6009-46D9-A407-56B8BB45F303}">
      <dsp:nvSpPr>
        <dsp:cNvPr id="0" name=""/>
        <dsp:cNvSpPr/>
      </dsp:nvSpPr>
      <dsp:spPr>
        <a:xfrm>
          <a:off x="0" y="0"/>
          <a:ext cx="11451771" cy="81549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MEMBANGUN SCHOOL BRANDING</a:t>
          </a:r>
          <a:endParaRPr lang="en-US" sz="3400" kern="1200" dirty="0"/>
        </a:p>
      </dsp:txBody>
      <dsp:txXfrm>
        <a:off x="39809" y="39809"/>
        <a:ext cx="11372153" cy="73587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7A156-1451-4448-BE41-0EF82D7CDA82}">
      <dsp:nvSpPr>
        <dsp:cNvPr id="0" name=""/>
        <dsp:cNvSpPr/>
      </dsp:nvSpPr>
      <dsp:spPr>
        <a:xfrm>
          <a:off x="174770" y="0"/>
          <a:ext cx="2035854" cy="545737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 err="1" smtClean="0"/>
            <a:t>Jika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mengutamakan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pelayanan</a:t>
          </a:r>
          <a:r>
            <a:rPr lang="en-US" sz="2000" b="1" i="1" kern="1200" dirty="0" smtClean="0"/>
            <a:t> yang </a:t>
          </a:r>
          <a:r>
            <a:rPr lang="en-US" sz="2000" b="1" i="1" kern="1200" dirty="0" err="1" smtClean="0"/>
            <a:t>terbaik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maka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kitalah</a:t>
          </a:r>
          <a:r>
            <a:rPr lang="en-US" sz="2000" b="1" i="1" kern="1200" dirty="0" smtClean="0"/>
            <a:t> yang </a:t>
          </a:r>
          <a:r>
            <a:rPr lang="en-US" sz="2000" b="1" i="1" kern="1200" dirty="0" err="1" smtClean="0"/>
            <a:t>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dicari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pelanggan</a:t>
          </a:r>
          <a:r>
            <a:rPr lang="en-US" sz="2000" b="1" i="1" kern="1200" dirty="0" smtClean="0"/>
            <a:t>. </a:t>
          </a:r>
          <a:r>
            <a:rPr lang="en-US" sz="2000" b="1" i="1" kern="1200" dirty="0" err="1" smtClean="0"/>
            <a:t>Tetapi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jika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mencari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pelanggan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maka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kita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dipaksa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mengupayakan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pelayanan</a:t>
          </a:r>
          <a:r>
            <a:rPr lang="en-US" sz="2000" b="1" i="1" kern="1200" dirty="0" smtClean="0"/>
            <a:t> yang </a:t>
          </a:r>
          <a:r>
            <a:rPr lang="en-US" sz="2000" b="1" i="1" kern="1200" dirty="0" err="1" smtClean="0"/>
            <a:t>terbaik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bagi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pelanggan</a:t>
          </a:r>
          <a:endParaRPr lang="en-US" sz="2000" b="1" kern="1200" dirty="0"/>
        </a:p>
      </dsp:txBody>
      <dsp:txXfrm>
        <a:off x="274152" y="99382"/>
        <a:ext cx="1837090" cy="5258606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1F64-1F2D-40E3-A5ED-8712B7AE406A}">
      <dsp:nvSpPr>
        <dsp:cNvPr id="0" name=""/>
        <dsp:cNvSpPr/>
      </dsp:nvSpPr>
      <dsp:spPr>
        <a:xfrm>
          <a:off x="0" y="0"/>
          <a:ext cx="11582399" cy="672597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b="1" kern="1200" dirty="0" err="1" smtClean="0"/>
            <a:t>Tahap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Membangun</a:t>
          </a:r>
          <a:r>
            <a:rPr lang="en-US" sz="2800" b="1" kern="1200" dirty="0" smtClean="0"/>
            <a:t> </a:t>
          </a:r>
          <a:r>
            <a:rPr lang="en-US" sz="2800" b="1" i="1" kern="1200" dirty="0" smtClean="0"/>
            <a:t>JOGJA SMART SCHOOL</a:t>
          </a:r>
          <a:endParaRPr lang="en-US" sz="2800" b="1" i="1" kern="1200" dirty="0"/>
        </a:p>
      </dsp:txBody>
      <dsp:txXfrm>
        <a:off x="32833" y="32833"/>
        <a:ext cx="11516733" cy="606931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B8515-BEE0-485D-BC68-34DEEC3F9AE8}">
      <dsp:nvSpPr>
        <dsp:cNvPr id="0" name=""/>
        <dsp:cNvSpPr/>
      </dsp:nvSpPr>
      <dsp:spPr>
        <a:xfrm>
          <a:off x="0" y="3193"/>
          <a:ext cx="10515600" cy="1319175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smtClean="0"/>
            <a:t>MENJADI GURU DENGAN HATI</a:t>
          </a:r>
          <a:endParaRPr lang="en-US" sz="5500" kern="1200"/>
        </a:p>
      </dsp:txBody>
      <dsp:txXfrm>
        <a:off x="64397" y="67590"/>
        <a:ext cx="10386806" cy="1190381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4EB18-71DC-4FE8-A1B3-3ED96581E594}">
      <dsp:nvSpPr>
        <dsp:cNvPr id="0" name=""/>
        <dsp:cNvSpPr/>
      </dsp:nvSpPr>
      <dsp:spPr>
        <a:xfrm>
          <a:off x="1243" y="75629"/>
          <a:ext cx="4200078" cy="4200078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smtClean="0"/>
            <a:t>“The best teacher teach from the heart,</a:t>
          </a:r>
          <a:r>
            <a:rPr lang="en-US" sz="3400" kern="1200" smtClean="0"/>
            <a:t> </a:t>
          </a:r>
          <a:r>
            <a:rPr lang="en-US" sz="3400" b="1" kern="1200" smtClean="0"/>
            <a:t>not from the book.”</a:t>
          </a:r>
          <a:r>
            <a:rPr lang="en-US" sz="3400" kern="1200" smtClean="0"/>
            <a:t> (Anonimous)</a:t>
          </a:r>
          <a:endParaRPr lang="en-US" sz="3400" kern="1200"/>
        </a:p>
      </dsp:txBody>
      <dsp:txXfrm>
        <a:off x="616330" y="690716"/>
        <a:ext cx="2969904" cy="2969904"/>
      </dsp:txXfrm>
    </dsp:sp>
    <dsp:sp modelId="{8D57BA4D-C041-4414-8F55-6AFDDEDA9A48}">
      <dsp:nvSpPr>
        <dsp:cNvPr id="0" name=""/>
        <dsp:cNvSpPr/>
      </dsp:nvSpPr>
      <dsp:spPr>
        <a:xfrm rot="21599938">
          <a:off x="3874508" y="-227742"/>
          <a:ext cx="2619782" cy="1417526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solidFill>
            <a:srgbClr val="FFFF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3874508" y="55767"/>
        <a:ext cx="2194524" cy="850516"/>
      </dsp:txXfrm>
    </dsp:sp>
    <dsp:sp modelId="{298B3C14-0D2A-4304-9E36-09F8F48FC72F}">
      <dsp:nvSpPr>
        <dsp:cNvPr id="0" name=""/>
        <dsp:cNvSpPr/>
      </dsp:nvSpPr>
      <dsp:spPr>
        <a:xfrm>
          <a:off x="6315508" y="75629"/>
          <a:ext cx="4200078" cy="4200078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smtClean="0"/>
            <a:t>“Guru </a:t>
          </a:r>
          <a:r>
            <a:rPr lang="en-US" sz="3400" b="1" kern="1200" dirty="0" err="1" smtClean="0"/>
            <a:t>terbaik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itu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mengajar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dan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mendidik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siswanya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dari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hati</a:t>
          </a:r>
          <a:r>
            <a:rPr lang="en-US" sz="3400" b="1" kern="1200" dirty="0" smtClean="0"/>
            <a:t>, </a:t>
          </a:r>
          <a:r>
            <a:rPr lang="en-US" sz="3400" b="1" kern="1200" dirty="0" err="1" smtClean="0"/>
            <a:t>bukan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dari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buku</a:t>
          </a:r>
          <a:r>
            <a:rPr lang="en-US" sz="3400" b="1" kern="1200" dirty="0" smtClean="0"/>
            <a:t>”</a:t>
          </a:r>
          <a:endParaRPr lang="en-US" sz="3400" b="1" kern="1200" dirty="0"/>
        </a:p>
      </dsp:txBody>
      <dsp:txXfrm>
        <a:off x="6930595" y="690716"/>
        <a:ext cx="2969904" cy="2969904"/>
      </dsp:txXfrm>
    </dsp:sp>
    <dsp:sp modelId="{92D595C5-192A-4E5A-B614-9E84722C844B}">
      <dsp:nvSpPr>
        <dsp:cNvPr id="0" name=""/>
        <dsp:cNvSpPr/>
      </dsp:nvSpPr>
      <dsp:spPr>
        <a:xfrm rot="10800062">
          <a:off x="4022797" y="3377162"/>
          <a:ext cx="2619782" cy="141752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solidFill>
            <a:srgbClr val="FFFF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4448055" y="3660671"/>
        <a:ext cx="2194524" cy="850516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77DB2-C441-45AB-AAE7-DECA3206B339}">
      <dsp:nvSpPr>
        <dsp:cNvPr id="0" name=""/>
        <dsp:cNvSpPr/>
      </dsp:nvSpPr>
      <dsp:spPr>
        <a:xfrm>
          <a:off x="0" y="154248"/>
          <a:ext cx="8090648" cy="150579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effectLst/>
            </a:rPr>
            <a:t>KUNCI BAGI GURU ERA DIGITAL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solidFill>
                <a:schemeClr val="bg1"/>
              </a:solidFill>
              <a:effectLst/>
            </a:rPr>
            <a:t>Menerapkan</a:t>
          </a:r>
          <a:r>
            <a:rPr lang="en-US" sz="3300" kern="1200" dirty="0" smtClean="0">
              <a:solidFill>
                <a:schemeClr val="bg1"/>
              </a:solidFill>
              <a:effectLst/>
            </a:rPr>
            <a:t> </a:t>
          </a:r>
          <a:r>
            <a:rPr lang="en-US" sz="3300" kern="1200" dirty="0" err="1" smtClean="0">
              <a:solidFill>
                <a:schemeClr val="bg1"/>
              </a:solidFill>
              <a:effectLst/>
            </a:rPr>
            <a:t>Prinsip</a:t>
          </a:r>
          <a:r>
            <a:rPr lang="en-US" sz="3300" kern="1200" dirty="0" smtClean="0">
              <a:solidFill>
                <a:schemeClr val="bg1"/>
              </a:solidFill>
              <a:effectLst/>
            </a:rPr>
            <a:t> “The Humble </a:t>
          </a:r>
          <a:r>
            <a:rPr lang="en-US" sz="3300" kern="1200" dirty="0" err="1" smtClean="0">
              <a:solidFill>
                <a:schemeClr val="bg1"/>
              </a:solidFill>
              <a:effectLst/>
            </a:rPr>
            <a:t>TeacherS</a:t>
          </a:r>
          <a:r>
            <a:rPr lang="en-US" sz="3300" kern="1200" dirty="0" smtClean="0">
              <a:solidFill>
                <a:schemeClr val="bg1"/>
              </a:solidFill>
              <a:effectLst/>
            </a:rPr>
            <a:t>”</a:t>
          </a:r>
          <a:endParaRPr lang="en-US" sz="3300" kern="1200" dirty="0">
            <a:effectLst/>
          </a:endParaRPr>
        </a:p>
      </dsp:txBody>
      <dsp:txXfrm>
        <a:off x="73507" y="227755"/>
        <a:ext cx="7943634" cy="1358776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A8B32-536F-4130-9FAC-366D13DDD2D1}">
      <dsp:nvSpPr>
        <dsp:cNvPr id="0" name=""/>
        <dsp:cNvSpPr/>
      </dsp:nvSpPr>
      <dsp:spPr>
        <a:xfrm>
          <a:off x="0" y="0"/>
          <a:ext cx="10515600" cy="618957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CATATAN MASA DEPAN PENDIDIKAN INDONESIA</a:t>
          </a:r>
          <a:endParaRPr lang="en-US" sz="2800" kern="1200" dirty="0"/>
        </a:p>
      </dsp:txBody>
      <dsp:txXfrm>
        <a:off x="30215" y="30215"/>
        <a:ext cx="10455170" cy="558527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E7778-6EC5-42C2-A82D-603D67EA5E5E}">
      <dsp:nvSpPr>
        <dsp:cNvPr id="0" name=""/>
        <dsp:cNvSpPr/>
      </dsp:nvSpPr>
      <dsp:spPr>
        <a:xfrm>
          <a:off x="0" y="0"/>
          <a:ext cx="11059584" cy="867628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Permasalahan Rendahnya Hasil Belajar Peserta Didik : </a:t>
          </a:r>
          <a:br>
            <a:rPr lang="en-US" sz="2800" kern="1200" smtClean="0"/>
          </a:br>
          <a:r>
            <a:rPr lang="en-US" sz="2800" kern="1200" smtClean="0"/>
            <a:t>Trend Nilai dan Peringkat PISA Indonesia</a:t>
          </a:r>
          <a:endParaRPr lang="en-US" sz="2800" kern="1200"/>
        </a:p>
      </dsp:txBody>
      <dsp:txXfrm>
        <a:off x="42354" y="42354"/>
        <a:ext cx="10974876" cy="782920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1F64-1F2D-40E3-A5ED-8712B7AE406A}">
      <dsp:nvSpPr>
        <dsp:cNvPr id="0" name=""/>
        <dsp:cNvSpPr/>
      </dsp:nvSpPr>
      <dsp:spPr>
        <a:xfrm>
          <a:off x="0" y="0"/>
          <a:ext cx="11582399" cy="103291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kern="1200" dirty="0" err="1" smtClean="0"/>
            <a:t>Pergub</a:t>
          </a:r>
          <a:r>
            <a:rPr lang="en-US" sz="2800" kern="1200" dirty="0" smtClean="0"/>
            <a:t> No. 46 </a:t>
          </a:r>
          <a:r>
            <a:rPr lang="en-US" sz="2800" kern="1200" dirty="0" err="1" smtClean="0"/>
            <a:t>tahun</a:t>
          </a:r>
          <a:r>
            <a:rPr lang="en-US" sz="2800" kern="1200" dirty="0" smtClean="0"/>
            <a:t> 2019 </a:t>
          </a:r>
          <a:r>
            <a:rPr lang="en-US" sz="2800" kern="1200" dirty="0" err="1" smtClean="0"/>
            <a:t>Tentang</a:t>
          </a:r>
          <a:r>
            <a:rPr lang="en-US" sz="2800" kern="1200" dirty="0" smtClean="0"/>
            <a:t> </a:t>
          </a:r>
        </a:p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kern="1200" dirty="0" err="1" smtClean="0"/>
            <a:t>Rencana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Aksi</a:t>
          </a:r>
          <a:r>
            <a:rPr lang="en-US" sz="2800" kern="1200" dirty="0" smtClean="0"/>
            <a:t> Daerah </a:t>
          </a:r>
          <a:r>
            <a:rPr lang="en-US" sz="2800" i="1" kern="1200" dirty="0" err="1" smtClean="0"/>
            <a:t>Jogja</a:t>
          </a:r>
          <a:r>
            <a:rPr lang="en-US" sz="2800" i="1" kern="1200" dirty="0" smtClean="0"/>
            <a:t> Smart Province</a:t>
          </a:r>
          <a:r>
            <a:rPr lang="en-US" sz="2800" kern="1200" dirty="0" smtClean="0"/>
            <a:t> (RADJSP) 2019-2023</a:t>
          </a:r>
          <a:endParaRPr lang="en-US" sz="2800" b="1" kern="1200" dirty="0"/>
        </a:p>
      </dsp:txBody>
      <dsp:txXfrm>
        <a:off x="50423" y="50423"/>
        <a:ext cx="11481553" cy="932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0A640-DEBF-462D-97FE-26E696BC07D0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BDECC-B577-46F8-90D2-B6E49AF06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12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“Digital Leaders”</a:t>
            </a:r>
          </a:p>
          <a:p>
            <a:endParaRPr lang="en-US" dirty="0" smtClean="0"/>
          </a:p>
          <a:p>
            <a:r>
              <a:rPr lang="en-US" dirty="0" smtClean="0"/>
              <a:t>Slide: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Kita </a:t>
            </a:r>
            <a:r>
              <a:rPr lang="en-US" dirty="0" err="1" smtClean="0"/>
              <a:t>antisipasi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1210D-DCEF-4A79-987A-C3DDB9F5CB29}" type="slidenum">
              <a:rPr lang="en-US" altLang="id-ID" smtClean="0">
                <a:solidFill>
                  <a:prstClr val="black"/>
                </a:solidFill>
              </a:rPr>
              <a:pPr/>
              <a:t>20</a:t>
            </a:fld>
            <a:endParaRPr lang="en-US" alt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103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8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1048807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C2373-9B9E-4EC7-B138-AF42CFD287FF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505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JOGJA</a:t>
            </a:r>
            <a:r>
              <a:rPr lang="en-US" baseline="0" dirty="0" smtClean="0"/>
              <a:t> BELAJAR </a:t>
            </a:r>
            <a:r>
              <a:rPr lang="en-US" baseline="0" dirty="0" err="1" smtClean="0"/>
              <a:t>adalah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layanan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pembelajaran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elektronis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dikembangkan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oleh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Pendidikan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Pemuda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Olahraga</a:t>
            </a:r>
            <a:r>
              <a:rPr lang="en-US" baseline="0" dirty="0" smtClean="0"/>
              <a:t> DIY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mendukung</a:t>
            </a:r>
            <a:r>
              <a:rPr lang="en-US" baseline="0" dirty="0" smtClean="0"/>
              <a:t> proses </a:t>
            </a:r>
            <a:r>
              <a:rPr lang="en-US" baseline="0" dirty="0" err="1" smtClean="0"/>
              <a:t>pembelajaran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sekolah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Laman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Jogja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Belajar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dikembangkan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sebagai</a:t>
            </a:r>
            <a:r>
              <a:rPr lang="en-US" baseline="0" dirty="0" smtClean="0"/>
              <a:t> portal </a:t>
            </a:r>
            <a:r>
              <a:rPr lang="en-US" baseline="0" dirty="0" err="1" smtClean="0"/>
              <a:t>pusat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sumber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belajar</a:t>
            </a:r>
            <a:r>
              <a:rPr lang="en-US" baseline="0" dirty="0" smtClean="0"/>
              <a:t> yang di </a:t>
            </a:r>
            <a:r>
              <a:rPr lang="en-US" baseline="0" dirty="0" err="1" smtClean="0"/>
              <a:t>dalamnya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terdapat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layanan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Pada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awalnya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Jogja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Belajar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dikembangkan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salah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suplemen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pembelajaran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Namun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pandemi</a:t>
            </a:r>
            <a:r>
              <a:rPr lang="en-US" baseline="0" dirty="0" smtClean="0"/>
              <a:t> Covid-19 </a:t>
            </a:r>
            <a:r>
              <a:rPr lang="en-US" baseline="0" dirty="0" err="1" smtClean="0"/>
              <a:t>melKita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Jogja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Belajar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tidak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sekedar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menjadi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suplemen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namun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meningkat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perannya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menjadi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salah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sarana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utama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pembelajaran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digunakan</a:t>
            </a:r>
            <a:r>
              <a:rPr lang="en-US" baseline="0" dirty="0" smtClean="0"/>
              <a:t> guru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siswa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D7C741-6103-468C-84F7-4DAB242B2CE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0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52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59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3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8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57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6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0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7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43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65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74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/>
          <a:srcRect t="24445"/>
          <a:stretch>
            <a:fillRect/>
          </a:stretch>
        </p:blipFill>
        <p:spPr bwMode="auto">
          <a:xfrm>
            <a:off x="0" y="1676400"/>
            <a:ext cx="1219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C909FA-331C-458C-A7F0-CA383FC8FA6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721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717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83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1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840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750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00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88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000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69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772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280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317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239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94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17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38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375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316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781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448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9527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/>
          <a:srcRect t="24445"/>
          <a:stretch>
            <a:fillRect/>
          </a:stretch>
        </p:blipFill>
        <p:spPr bwMode="auto">
          <a:xfrm>
            <a:off x="0" y="1676400"/>
            <a:ext cx="1219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C909FA-331C-458C-A7F0-CA383FC8FA6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405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193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169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530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7185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0524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590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2512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9092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391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1622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6297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/>
          <a:srcRect t="24445"/>
          <a:stretch>
            <a:fillRect/>
          </a:stretch>
        </p:blipFill>
        <p:spPr bwMode="auto">
          <a:xfrm>
            <a:off x="0" y="1676400"/>
            <a:ext cx="1219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C909FA-331C-458C-A7F0-CA383FC8FA6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922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88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1766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823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8242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6500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2259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764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11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469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863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0850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/>
          <a:srcRect t="24445"/>
          <a:stretch>
            <a:fillRect/>
          </a:stretch>
        </p:blipFill>
        <p:spPr bwMode="auto">
          <a:xfrm>
            <a:off x="0" y="1676400"/>
            <a:ext cx="1219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C909FA-331C-458C-A7F0-CA383FC8FA6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5897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AEC737-EA66-4A56-A13E-778A932D6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61B47D3-D900-4C7D-984A-5E91A0873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587B00-C79A-45CE-9FAA-F1413070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0F861B-CAF4-469F-B8A1-FE3C6FC0E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8D7F46-6E60-4266-BCB4-7B865C9E1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832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6A95F-DF9D-4F69-8837-9E9ECB1E8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ECAD9E-9F8E-4B64-A18A-86ABDA0C1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058AC2-AD9A-475C-9AFD-86CDAA45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2E6DFC-3A55-4210-BB61-488C1AB51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874A7E-5C2D-484E-8C53-01E0E676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3613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6C64AC-BF3C-4532-BFD4-EF6586308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801D44-8392-4C53-93AF-225838940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220EA5-B1B3-4B95-9A1F-6ADA2A3A8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9A33B1-58B1-4858-98F5-620E796E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DDD823-95A1-4B98-BD03-72FD5433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078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E51456-1CDB-49B4-BA4D-CC959E62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FED519-0464-40C9-86FA-082138A9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6872E4E-3657-43D4-8CC6-B383B5444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B0AF27F-1F5B-4305-BFB3-C69FD0298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98691C3-7322-4604-BBCA-CAE39C73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ECF4F1-7864-4F77-989F-667BDE3DF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736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9578E6-E887-4972-A0C0-19785A2E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A9133AF-3D09-4DE6-BAE2-64A07798F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7831B38-9A83-46B8-8554-BAF7F59F3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9001A90-5EA4-4A96-9936-36D41F9AE5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4DC22C0-CB60-4D6F-9F4A-2F6A1297D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8DACF8F-FA87-4B84-AAD7-E5AAC8DA5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A2AFAF4-45FF-451E-802C-8EFD68BCC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9A9126E-0366-48A6-A1CD-DAC13BF8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984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F4B9D9-5603-4D0C-9318-F80DD2AF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148E115-B405-4A86-8069-8974DC939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2741EDF-CD14-4BBD-9937-B9AD0F0B4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12BE01E-2798-4626-8EED-8F7C522E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404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E60F352-0067-4469-BBEC-726AF130E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E4EBCC9-5B9D-4ED3-8773-C11FD62DE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F569462-8CF3-4D55-A9BB-BB46CFD34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297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0FACD4-C83C-498A-9EC1-5B62E349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079EA9-9A70-4397-819A-4171641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B0E573-E516-48AE-99C1-F85673017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20C1175-938E-4AE6-B6AD-86BFD3AEF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68C265B-B943-451E-8376-BBC0A2C86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51D146-550E-40F5-9552-E73406695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946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702FB8-DAA0-4DE5-83B2-692FD52E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699F2BE-C475-46AD-8654-8106F18EF2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595856-FB1F-4D04-9792-848E37C19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E90C33-CFF8-40E1-B2D1-02044DE8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B31FE51-60F4-410C-8E9A-3B287861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7CA1F0-B3D9-4B8A-BCE1-6E013AE6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7328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7265EC-5F30-45C3-9678-7C5D5E52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8F0CB95-7AAA-4186-B727-4BA7C7CB0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611425-2AFD-4F6F-AEEE-CCA979728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971BF4-689B-4D5F-B5DD-82814280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694D0E-1E49-41B6-82EA-42A662B83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205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E0011BF-ACE1-4950-BCEB-047A7097EE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A498A5-7522-4A74-BA9F-EFCD76C83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1EAB90-DC1B-45A7-A684-B0E793497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0813A3-C682-4184-B3EC-CD90F8CF1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201253-9E86-4CA1-8125-42943916F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0994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0AE523-A391-42BC-9226-6568429CA72D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F89BF6C4-A1E5-4D4E-8C09-A44AAD7514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821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923693-6763-4C30-9488-E5ABEA5093E6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F33B28CC-337B-4BD1-984C-55DD2816AF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288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6EC44B-E05A-4EA2-AB7C-FA1083DC45E1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CE96BC60-3014-4667-8FC8-BFC4996E4C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707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E3A648-FC80-4616-8A26-9C6D1013053F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51524900-A8D5-4BDF-BC56-BD97F97FE2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395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4377B2-5B44-465E-92DF-2465708D491F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F54106AD-0A23-4C94-AB40-6E04F5F4F0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237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17F3B7-983B-483A-9FAB-3E708F440F68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1DEB59B8-6658-4DEC-90D7-F51E7451CE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531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3FBF439-0E18-40D6-A37C-24B5C45716D3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D3B3EEF3-B517-47BC-B09E-FB18929BFD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85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A3DF08-CC62-4613-ABE8-4207E24B8A37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4D29982C-92A1-4007-99AF-B2FE682C0E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817B60C-1AA6-446D-8485-E5022FAFFE61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AD66949E-8DED-4121-8451-7B920E55C0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258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337A23A-70C6-4624-886F-14836A459F4F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0383CD0B-2A37-4289-8FC6-5C76D4AC7D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058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1A92AF7-2367-4EA0-B39D-646098096518}" type="datetimeFigureOut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>
                <a:latin typeface="Calibri" panose="020F0502020204030204" pitchFamily="34" charset="0"/>
              </a:defRPr>
            </a:lvl1pPr>
          </a:lstStyle>
          <a:p>
            <a:fld id="{A0167EE6-1358-4C8F-94E1-717E94B988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278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34000" cy="6858000"/>
          </a:xfrm>
        </p:spPr>
        <p:txBody>
          <a:bodyPr/>
          <a:lstStyle/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796953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724150"/>
            <a:ext cx="3943350" cy="4133850"/>
          </a:xfrm>
          <a:custGeom>
            <a:avLst/>
            <a:gdLst>
              <a:gd name="connsiteX0" fmla="*/ 0 w 12192000"/>
              <a:gd name="connsiteY0" fmla="*/ 0 h 5929086"/>
              <a:gd name="connsiteX1" fmla="*/ 12192000 w 12192000"/>
              <a:gd name="connsiteY1" fmla="*/ 0 h 5929086"/>
              <a:gd name="connsiteX2" fmla="*/ 12192000 w 12192000"/>
              <a:gd name="connsiteY2" fmla="*/ 5929086 h 5929086"/>
              <a:gd name="connsiteX3" fmla="*/ 0 w 12192000"/>
              <a:gd name="connsiteY3" fmla="*/ 5929086 h 592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929086">
                <a:moveTo>
                  <a:pt x="0" y="0"/>
                </a:moveTo>
                <a:lnTo>
                  <a:pt x="12192000" y="0"/>
                </a:lnTo>
                <a:lnTo>
                  <a:pt x="12192000" y="5929086"/>
                </a:lnTo>
                <a:lnTo>
                  <a:pt x="0" y="5929086"/>
                </a:lnTo>
                <a:close/>
              </a:path>
            </a:pathLst>
          </a:custGeom>
        </p:spPr>
        <p:txBody>
          <a:bodyPr>
            <a:noAutofit/>
          </a:bodyPr>
          <a:lstStyle>
            <a:lvl1pPr>
              <a:defRPr sz="12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528495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57944" y="899888"/>
            <a:ext cx="5138056" cy="2872012"/>
          </a:xfrm>
          <a:custGeom>
            <a:avLst/>
            <a:gdLst>
              <a:gd name="connsiteX0" fmla="*/ 0 w 8795657"/>
              <a:gd name="connsiteY0" fmla="*/ 0 h 3483429"/>
              <a:gd name="connsiteX1" fmla="*/ 8795657 w 8795657"/>
              <a:gd name="connsiteY1" fmla="*/ 0 h 3483429"/>
              <a:gd name="connsiteX2" fmla="*/ 8795657 w 8795657"/>
              <a:gd name="connsiteY2" fmla="*/ 3483429 h 3483429"/>
              <a:gd name="connsiteX3" fmla="*/ 0 w 8795657"/>
              <a:gd name="connsiteY3" fmla="*/ 3483429 h 348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95657" h="3483429">
                <a:moveTo>
                  <a:pt x="0" y="0"/>
                </a:moveTo>
                <a:lnTo>
                  <a:pt x="8795657" y="0"/>
                </a:lnTo>
                <a:lnTo>
                  <a:pt x="8795657" y="3483429"/>
                </a:lnTo>
                <a:lnTo>
                  <a:pt x="0" y="3483429"/>
                </a:lnTo>
                <a:close/>
              </a:path>
            </a:pathLst>
          </a:custGeom>
        </p:spPr>
        <p:txBody>
          <a:bodyPr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28666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414640" y="874626"/>
            <a:ext cx="3362720" cy="510874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346996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447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58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475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7563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47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2319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0018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40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1405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344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506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607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528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2861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60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41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0407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613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416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4895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3453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787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F9C8C-8370-44F0-800D-5024ED9359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6046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C626D-53E7-47A1-B3BE-AAE609F5444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1887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E54360-E904-4163-B8AB-0178347CEF9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6833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1EC3D-FB49-4746-A59F-38B5DE03C26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3673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52B9A9-90EC-43C7-8879-BA56667723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9329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E1162C-6F63-4F74-8189-94A5628B52A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240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337A5F-C923-4D77-A732-9F6768901BE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869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5CA3DB-A606-4BAB-B60B-D0027DA6BE3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3345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D8EC7-B9B9-42F7-8341-B1C880B48B1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22909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5F2BA3-2C24-4FC5-97A3-278221257B5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9710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8DC40-F369-4A38-BB6F-51F55087F59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98681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5F1699-0C6F-4853-BA01-80BDEC229B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0630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CC21D-7B1D-489A-8E18-02CD38865F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5994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2072218" y="6427788"/>
            <a:ext cx="804756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id-ID" sz="1000" smtClean="0">
                <a:solidFill>
                  <a:prstClr val="white"/>
                </a:solidFill>
                <a:latin typeface="Myriad Pro"/>
                <a:ea typeface="MS PGothic" panose="020B0600070205080204" pitchFamily="34" charset="-128"/>
              </a:rPr>
              <a:t>SEKRETARIAT JENDERAL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id-ID" sz="1000" smtClean="0">
                <a:solidFill>
                  <a:prstClr val="white"/>
                </a:solidFill>
                <a:latin typeface="Myriad Pro"/>
                <a:ea typeface="MS PGothic" panose="020B0600070205080204" pitchFamily="34" charset="-128"/>
              </a:rPr>
              <a:t>KEMENTERIAN KEUANGAN</a:t>
            </a:r>
          </a:p>
        </p:txBody>
      </p:sp>
      <p:sp>
        <p:nvSpPr>
          <p:cNvPr id="6" name="Rectangle 10"/>
          <p:cNvSpPr/>
          <p:nvPr/>
        </p:nvSpPr>
        <p:spPr>
          <a:xfrm flipV="1">
            <a:off x="0" y="0"/>
            <a:ext cx="12192000" cy="71438"/>
          </a:xfrm>
          <a:prstGeom prst="rect">
            <a:avLst/>
          </a:prstGeom>
          <a:solidFill>
            <a:srgbClr val="FDB9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altLang="id-ID" smtClean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6096000"/>
            <a:ext cx="8534400" cy="228600"/>
          </a:xfrm>
        </p:spPr>
        <p:txBody>
          <a:bodyPr>
            <a:no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  <a:latin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1" smtClean="0"/>
              <a:t>Click to edit Master subtitle style</a:t>
            </a:r>
            <a:endParaRPr lang="en-US" noProof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38401"/>
            <a:ext cx="12192000" cy="1676399"/>
          </a:xfrm>
        </p:spPr>
        <p:txBody>
          <a:bodyPr>
            <a:normAutofit/>
          </a:bodyPr>
          <a:lstStyle>
            <a:lvl1pPr algn="ctr">
              <a:defRPr sz="4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92876"/>
            <a:ext cx="2844800" cy="365125"/>
          </a:xfrm>
        </p:spPr>
        <p:txBody>
          <a:bodyPr/>
          <a:lstStyle>
            <a:lvl1pPr>
              <a:defRPr smtClean="0"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8E7A67A-50BB-46BC-9B5A-7CE4015B6438}" type="datetime1">
              <a:rPr lang="en-US" altLang="en-US"/>
              <a:pPr>
                <a:defRPr/>
              </a:pPr>
              <a:t>12/7/2023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 alt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2400" y="64928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17D897A7-0737-483A-AD71-54C24C07B3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2085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 userDrawn="1"/>
        </p:nvPicPr>
        <p:blipFill>
          <a:blip r:embed="rId2" cstate="print"/>
          <a:srcRect t="23334"/>
          <a:stretch>
            <a:fillRect/>
          </a:stretch>
        </p:blipFill>
        <p:spPr bwMode="auto">
          <a:xfrm>
            <a:off x="0" y="1600200"/>
            <a:ext cx="1219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9"/>
          <p:cNvCxnSpPr/>
          <p:nvPr/>
        </p:nvCxnSpPr>
        <p:spPr>
          <a:xfrm rot="5400000">
            <a:off x="976313" y="500063"/>
            <a:ext cx="7143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0"/>
          <p:cNvSpPr/>
          <p:nvPr/>
        </p:nvSpPr>
        <p:spPr>
          <a:xfrm>
            <a:off x="1428751" y="811214"/>
            <a:ext cx="10763249" cy="46037"/>
          </a:xfrm>
          <a:prstGeom prst="rect">
            <a:avLst/>
          </a:prstGeom>
          <a:solidFill>
            <a:srgbClr val="FFCB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altLang="id-ID" smtClean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36" descr="E:\GRAPHIC DESIGN\myprortofolio\LOGO KEMENKEU\LOGO KEMENKEU final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2" y="142875"/>
            <a:ext cx="90804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261600" cy="6096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143000"/>
            <a:ext cx="11480800" cy="5029200"/>
          </a:xfrm>
        </p:spPr>
        <p:txBody>
          <a:bodyPr>
            <a:normAutofit/>
          </a:bodyPr>
          <a:lstStyle>
            <a:lvl1pPr marL="228600" indent="-228600">
              <a:defRPr sz="2400"/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 alt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42400" y="64928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8F4B7A44-4F5B-4872-A8F4-D12EA041D5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34435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 userDrawn="1"/>
        </p:nvPicPr>
        <p:blipFill>
          <a:blip r:embed="rId2" cstate="print"/>
          <a:srcRect t="23334"/>
          <a:stretch>
            <a:fillRect/>
          </a:stretch>
        </p:blipFill>
        <p:spPr bwMode="auto">
          <a:xfrm>
            <a:off x="0" y="1600200"/>
            <a:ext cx="1219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9"/>
          <p:cNvCxnSpPr/>
          <p:nvPr/>
        </p:nvCxnSpPr>
        <p:spPr>
          <a:xfrm rot="5400000">
            <a:off x="976313" y="509588"/>
            <a:ext cx="7143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0"/>
          <p:cNvSpPr/>
          <p:nvPr/>
        </p:nvSpPr>
        <p:spPr>
          <a:xfrm>
            <a:off x="1428751" y="820739"/>
            <a:ext cx="10763249" cy="46037"/>
          </a:xfrm>
          <a:prstGeom prst="rect">
            <a:avLst/>
          </a:prstGeom>
          <a:solidFill>
            <a:srgbClr val="FFCB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altLang="id-ID" smtClean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36" descr="E:\GRAPHIC DESIGN\myprortofolio\LOGO KEMENKEU\LOGO KEMENKEU 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2" y="152400"/>
            <a:ext cx="90804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5"/>
          <p:cNvSpPr txBox="1"/>
          <p:nvPr/>
        </p:nvSpPr>
        <p:spPr bwMode="auto">
          <a:xfrm>
            <a:off x="8737600" y="6365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A77FD6AD-6ECB-4DEC-A194-CE1ED9F5DC3E}" type="slidenum">
              <a:rPr lang="en-US" altLang="en-US" sz="1200">
                <a:solidFill>
                  <a:srgbClr val="898989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200">
              <a:solidFill>
                <a:srgbClr val="898989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10464800" cy="6858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1"/>
            <a:ext cx="5384800" cy="4906963"/>
          </a:xfrm>
        </p:spPr>
        <p:txBody>
          <a:bodyPr>
            <a:normAutofit/>
          </a:bodyPr>
          <a:lstStyle>
            <a:lvl1pPr marL="228600" indent="-228600"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384800" cy="4906963"/>
          </a:xfrm>
        </p:spPr>
        <p:txBody>
          <a:bodyPr>
            <a:normAutofit/>
          </a:bodyPr>
          <a:lstStyle>
            <a:lvl1pPr marL="228600" indent="-228600"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92876"/>
            <a:ext cx="2844800" cy="365125"/>
          </a:xfrm>
        </p:spPr>
        <p:txBody>
          <a:bodyPr/>
          <a:lstStyle>
            <a:lvl1pPr>
              <a:defRPr smtClean="0"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B783AC4-008B-4CC1-BD67-08FB3E6605EB}" type="datetime1">
              <a:rPr lang="en-US" altLang="en-US"/>
              <a:pPr>
                <a:defRPr/>
              </a:pPr>
              <a:t>12/7/2023</a:t>
            </a:fld>
            <a:endParaRPr lang="en-US" alt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 altLang="id-ID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2400" y="64928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D0B54EEE-08A7-4160-8E83-975CFF310D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7489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 cstate="print"/>
          <a:srcRect t="23334"/>
          <a:stretch>
            <a:fillRect/>
          </a:stretch>
        </p:blipFill>
        <p:spPr bwMode="auto">
          <a:xfrm>
            <a:off x="0" y="1600200"/>
            <a:ext cx="1219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9"/>
          <p:cNvCxnSpPr/>
          <p:nvPr/>
        </p:nvCxnSpPr>
        <p:spPr>
          <a:xfrm rot="5400000">
            <a:off x="976313" y="509588"/>
            <a:ext cx="7143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0"/>
          <p:cNvSpPr/>
          <p:nvPr/>
        </p:nvSpPr>
        <p:spPr>
          <a:xfrm>
            <a:off x="1428751" y="820739"/>
            <a:ext cx="10763249" cy="46037"/>
          </a:xfrm>
          <a:prstGeom prst="rect">
            <a:avLst/>
          </a:prstGeom>
          <a:solidFill>
            <a:srgbClr val="FFCB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altLang="id-ID" smtClean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36" descr="E:\GRAPHIC DESIGN\myprortofolio\LOGO KEMENKEU\LOGO KEMENKEU 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2" y="152400"/>
            <a:ext cx="90804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10160000" cy="6858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492876"/>
            <a:ext cx="2844800" cy="365125"/>
          </a:xfrm>
        </p:spPr>
        <p:txBody>
          <a:bodyPr/>
          <a:lstStyle>
            <a:lvl1pPr>
              <a:defRPr smtClean="0"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027AAA-7782-4826-90E7-65BF8D3B14EE}" type="datetime1">
              <a:rPr lang="en-US" altLang="en-US"/>
              <a:pPr>
                <a:defRPr/>
              </a:pPr>
              <a:t>12/7/2023</a:t>
            </a:fld>
            <a:endParaRPr lang="en-US" alt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 altLang="id-ID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2400" y="64928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21BA5BF5-0823-46A0-A985-B3D7762854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24504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 userDrawn="1"/>
        </p:nvPicPr>
        <p:blipFill>
          <a:blip r:embed="rId2" cstate="print"/>
          <a:srcRect t="24445"/>
          <a:stretch>
            <a:fillRect/>
          </a:stretch>
        </p:blipFill>
        <p:spPr bwMode="auto">
          <a:xfrm>
            <a:off x="0" y="1676400"/>
            <a:ext cx="1219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9"/>
          <p:cNvCxnSpPr/>
          <p:nvPr/>
        </p:nvCxnSpPr>
        <p:spPr>
          <a:xfrm rot="5400000">
            <a:off x="976313" y="500063"/>
            <a:ext cx="7143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0"/>
          <p:cNvSpPr/>
          <p:nvPr/>
        </p:nvSpPr>
        <p:spPr>
          <a:xfrm>
            <a:off x="1428751" y="811214"/>
            <a:ext cx="10763249" cy="46037"/>
          </a:xfrm>
          <a:prstGeom prst="rect">
            <a:avLst/>
          </a:prstGeom>
          <a:solidFill>
            <a:srgbClr val="FFCB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altLang="id-ID" smtClean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36" descr="E:\GRAPHIC DESIGN\myprortofolio\LOGO KEMENKEU\LOGO KEMENKEU 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2" y="142875"/>
            <a:ext cx="90804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152400"/>
            <a:ext cx="10261600" cy="6858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90600"/>
            <a:ext cx="6815667" cy="5135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066801"/>
            <a:ext cx="4011084" cy="5059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92876"/>
            <a:ext cx="2844800" cy="365125"/>
          </a:xfrm>
        </p:spPr>
        <p:txBody>
          <a:bodyPr/>
          <a:lstStyle>
            <a:lvl1pPr>
              <a:defRPr smtClean="0"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0FDF03-F110-4944-8741-75FE4F84519D}" type="datetime1">
              <a:rPr lang="en-US" altLang="en-US"/>
              <a:pPr>
                <a:defRPr/>
              </a:pPr>
              <a:t>12/7/2023</a:t>
            </a:fld>
            <a:endParaRPr lang="en-US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287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 altLang="id-ID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2400" y="64928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D2D08271-6975-45FF-8D24-8D94C2AACC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13281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/>
          <a:srcRect t="23334"/>
          <a:stretch>
            <a:fillRect/>
          </a:stretch>
        </p:blipFill>
        <p:spPr bwMode="auto">
          <a:xfrm>
            <a:off x="0" y="1600200"/>
            <a:ext cx="1219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2404534" y="3257550"/>
            <a:ext cx="7382933" cy="508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id-ID" sz="900" b="1" smtClean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KEMENTERIAN KEUANGAN REPUBLIK INDONESIA</a:t>
            </a:r>
            <a:r>
              <a:rPr lang="en-AU" altLang="id-ID" sz="900" smtClean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id-ID" sz="900" b="1" smtClean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SEKRETARIAT JENDERAL</a:t>
            </a:r>
            <a:endParaRPr lang="en-AU" altLang="id-ID" sz="900" smtClean="0">
              <a:solidFill>
                <a:prstClr val="black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id-ID" sz="900" smtClean="0">
                <a:solidFill>
                  <a:prstClr val="black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www.kemenkeu.go.id</a:t>
            </a:r>
          </a:p>
        </p:txBody>
      </p:sp>
      <p:pic>
        <p:nvPicPr>
          <p:cNvPr id="4" name="Picture 53" descr="E:\GRAPHIC DESIGN\myprortofolio\LOGO KEMENKEU\LOGO KEMENKEU 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5234" y="2314576"/>
            <a:ext cx="126153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94340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/>
          <a:srcRect t="24445"/>
          <a:stretch>
            <a:fillRect/>
          </a:stretch>
        </p:blipFill>
        <p:spPr bwMode="auto">
          <a:xfrm>
            <a:off x="0" y="1676400"/>
            <a:ext cx="1219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C909FA-331C-458C-A7F0-CA383FC8FA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32069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342899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92880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755609"/>
                </a:solidFill>
              </a:defRPr>
            </a:lvl1pPr>
            <a:lvl2pPr marL="4445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88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28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76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212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6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095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540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prstClr val="black">
                    <a:tint val="75000"/>
                  </a:prstClr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D358390-FD39-408E-8809-2A4EA834A9EC}" type="datetime1">
              <a:rPr lang="en-US"/>
              <a:pPr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78F46C-7E75-49A1-B22C-9E631BD474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82004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8D541-31BC-47E4-ABE5-EB2EDB1DFEDF}" type="datetimeFigureOut">
              <a:rPr lang="en-US"/>
              <a:pPr/>
              <a:t>12/7/2023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E715C-3F7E-4B8D-A730-52098D43E8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349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075355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sic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04729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75612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146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15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1550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02502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0348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8255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7262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224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2370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28793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74136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572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109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2391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5692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8685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3995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8064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58872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20407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351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7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85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C24657-0862-41FD-AB3A-C56B14206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A0404A-EB84-B846-98D0-88447920CC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3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8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06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C86ED-EC58-4C3B-9467-5C194F77FE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F723C-172C-46B6-84DC-261F0AF5B3E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02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9FE59D0-357B-4948-A56A-BCFD18336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1DDDDA-948D-4872-8B4A-A0FF03452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6FD1F3-7545-40D7-A166-44E5EEB3E0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56435-630D-4616-BD6E-4B643DE876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6F0371-A82E-461C-A1D0-C382F400A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AC9D82-266E-440A-A8BA-973643152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BEC26-A3FC-4BD6-8A7C-D9DA8462F9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9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>
              <a:defRPr sz="12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96DE7E2-1A05-4AB0-9FFB-A8D0E247D7D4}" type="datetimeFigureOut">
              <a:rPr 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400">
              <a:defRPr sz="12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>
              <a:defRPr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9D749FD-A587-4CA0-AB07-DD917BFE4AE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754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43767-5DC9-418E-9797-533C6E357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2E76B-F578-499D-B056-2EAD4885B8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57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9DB1B-07C7-41E3-A99F-F09A7A06A3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64AF2-CC4A-4CC8-8E26-96FCE12F5F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4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9F09B5-0517-4339-8421-CE883F4F19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3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2CD20C-4DEE-4518-AE32-CF75C36310D7}" type="datetime1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12/7/2023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71229A-E5DA-46CA-9919-D2307B0FAC08}" type="slidenum">
              <a:rPr lang="en-US" alt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1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panose="020B0600070205080204" pitchFamily="3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7D82C-0DD4-41B1-8354-F7875DCB28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59D9A-F87B-48F9-A13C-CAF77D7F0C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67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9E998-F7C8-4200-95D2-A762D05E248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94C10-0CC2-4F96-959A-DED1FAFA78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74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21.png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2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8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7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9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2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15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2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16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23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17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44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0.xml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1.xml"/><Relationship Id="rId7" Type="http://schemas.openxmlformats.org/officeDocument/2006/relationships/diagramLayout" Target="../diagrams/layout20.xml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129.xml"/><Relationship Id="rId16" Type="http://schemas.openxmlformats.org/officeDocument/2006/relationships/image" Target="../media/image34.emf"/><Relationship Id="rId1" Type="http://schemas.openxmlformats.org/officeDocument/2006/relationships/vmlDrawing" Target="../drawings/vmlDrawing1.vml"/><Relationship Id="rId6" Type="http://schemas.openxmlformats.org/officeDocument/2006/relationships/diagramData" Target="../diagrams/data20.xml"/><Relationship Id="rId11" Type="http://schemas.openxmlformats.org/officeDocument/2006/relationships/image" Target="../media/image29.png"/><Relationship Id="rId5" Type="http://schemas.openxmlformats.org/officeDocument/2006/relationships/image" Target="../media/image28.emf"/><Relationship Id="rId15" Type="http://schemas.openxmlformats.org/officeDocument/2006/relationships/image" Target="../media/image33.jpeg"/><Relationship Id="rId10" Type="http://schemas.microsoft.com/office/2007/relationships/diagramDrawing" Target="../diagrams/drawing20.xml"/><Relationship Id="rId4" Type="http://schemas.openxmlformats.org/officeDocument/2006/relationships/oleObject" Target="../embeddings/oleObject1.bin"/><Relationship Id="rId9" Type="http://schemas.openxmlformats.org/officeDocument/2006/relationships/diagramColors" Target="../diagrams/colors20.xml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23.xml"/><Relationship Id="rId7" Type="http://schemas.openxmlformats.org/officeDocument/2006/relationships/image" Target="../media/image23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23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23.xml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5.xml"/><Relationship Id="rId3" Type="http://schemas.openxmlformats.org/officeDocument/2006/relationships/diagramLayout" Target="../diagrams/layout24.xml"/><Relationship Id="rId7" Type="http://schemas.openxmlformats.org/officeDocument/2006/relationships/diagramData" Target="../diagrams/data25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11" Type="http://schemas.microsoft.com/office/2007/relationships/diagramDrawing" Target="../diagrams/drawing25.xml"/><Relationship Id="rId5" Type="http://schemas.openxmlformats.org/officeDocument/2006/relationships/diagramColors" Target="../diagrams/colors24.xml"/><Relationship Id="rId10" Type="http://schemas.openxmlformats.org/officeDocument/2006/relationships/diagramColors" Target="../diagrams/colors25.xml"/><Relationship Id="rId4" Type="http://schemas.openxmlformats.org/officeDocument/2006/relationships/diagramQuickStyle" Target="../diagrams/quickStyle24.xml"/><Relationship Id="rId9" Type="http://schemas.openxmlformats.org/officeDocument/2006/relationships/diagramQuickStyle" Target="../diagrams/quickStyle2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7.xml"/><Relationship Id="rId3" Type="http://schemas.openxmlformats.org/officeDocument/2006/relationships/diagramLayout" Target="../diagrams/layout26.xml"/><Relationship Id="rId7" Type="http://schemas.openxmlformats.org/officeDocument/2006/relationships/diagramData" Target="../diagrams/data27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11" Type="http://schemas.microsoft.com/office/2007/relationships/diagramDrawing" Target="../diagrams/drawing27.xml"/><Relationship Id="rId5" Type="http://schemas.openxmlformats.org/officeDocument/2006/relationships/diagramColors" Target="../diagrams/colors26.xml"/><Relationship Id="rId10" Type="http://schemas.openxmlformats.org/officeDocument/2006/relationships/diagramColors" Target="../diagrams/colors27.xml"/><Relationship Id="rId4" Type="http://schemas.openxmlformats.org/officeDocument/2006/relationships/diagramQuickStyle" Target="../diagrams/quickStyle26.xml"/><Relationship Id="rId9" Type="http://schemas.openxmlformats.org/officeDocument/2006/relationships/diagramQuickStyle" Target="../diagrams/quickStyle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3" Type="http://schemas.openxmlformats.org/officeDocument/2006/relationships/diagramLayout" Target="../diagrams/layout28.xml"/><Relationship Id="rId7" Type="http://schemas.openxmlformats.org/officeDocument/2006/relationships/diagramData" Target="../diagrams/data29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11" Type="http://schemas.microsoft.com/office/2007/relationships/diagramDrawing" Target="../diagrams/drawing29.xml"/><Relationship Id="rId5" Type="http://schemas.openxmlformats.org/officeDocument/2006/relationships/diagramColors" Target="../diagrams/colors28.xml"/><Relationship Id="rId10" Type="http://schemas.openxmlformats.org/officeDocument/2006/relationships/diagramColors" Target="../diagrams/colors29.xml"/><Relationship Id="rId4" Type="http://schemas.openxmlformats.org/officeDocument/2006/relationships/diagramQuickStyle" Target="../diagrams/quickStyle28.xml"/><Relationship Id="rId9" Type="http://schemas.openxmlformats.org/officeDocument/2006/relationships/diagramQuickStyle" Target="../diagrams/quickStyle2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30.xml"/><Relationship Id="rId7" Type="http://schemas.openxmlformats.org/officeDocument/2006/relationships/image" Target="../media/image23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30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30.xml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2.xml"/><Relationship Id="rId3" Type="http://schemas.openxmlformats.org/officeDocument/2006/relationships/diagramLayout" Target="../diagrams/layout31.xml"/><Relationship Id="rId7" Type="http://schemas.openxmlformats.org/officeDocument/2006/relationships/image" Target="../media/image35.png"/><Relationship Id="rId12" Type="http://schemas.microsoft.com/office/2007/relationships/diagramDrawing" Target="../diagrams/drawing32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11" Type="http://schemas.openxmlformats.org/officeDocument/2006/relationships/diagramColors" Target="../diagrams/colors32.xml"/><Relationship Id="rId5" Type="http://schemas.openxmlformats.org/officeDocument/2006/relationships/diagramColors" Target="../diagrams/colors31.xml"/><Relationship Id="rId10" Type="http://schemas.openxmlformats.org/officeDocument/2006/relationships/diagramQuickStyle" Target="../diagrams/quickStyle32.xml"/><Relationship Id="rId4" Type="http://schemas.openxmlformats.org/officeDocument/2006/relationships/diagramQuickStyle" Target="../diagrams/quickStyle31.xml"/><Relationship Id="rId9" Type="http://schemas.openxmlformats.org/officeDocument/2006/relationships/diagramLayout" Target="../diagrams/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36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33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34.xml"/><Relationship Id="rId11" Type="http://schemas.openxmlformats.org/officeDocument/2006/relationships/image" Target="../media/image54.png"/><Relationship Id="rId5" Type="http://schemas.openxmlformats.org/officeDocument/2006/relationships/diagramQuickStyle" Target="../diagrams/quickStyle34.xml"/><Relationship Id="rId10" Type="http://schemas.openxmlformats.org/officeDocument/2006/relationships/image" Target="../media/image53.png"/><Relationship Id="rId4" Type="http://schemas.openxmlformats.org/officeDocument/2006/relationships/diagramLayout" Target="../diagrams/layout34.xml"/><Relationship Id="rId9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image" Target="../media/image56.emf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54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36.xml"/><Relationship Id="rId7" Type="http://schemas.openxmlformats.org/officeDocument/2006/relationships/image" Target="../media/image23.png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36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36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36.xml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49521"/>
            <a:ext cx="1165412" cy="65218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3" y="4606676"/>
            <a:ext cx="12058933" cy="224352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66715" y="107577"/>
            <a:ext cx="8844230" cy="2218764"/>
          </a:xfrm>
          <a:prstGeom prst="roundRect">
            <a:avLst>
              <a:gd name="adj" fmla="val 10000"/>
            </a:avLst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8"/>
          <p:cNvSpPr/>
          <p:nvPr/>
        </p:nvSpPr>
        <p:spPr>
          <a:xfrm>
            <a:off x="1493822" y="1427719"/>
            <a:ext cx="9343321" cy="2218764"/>
          </a:xfrm>
          <a:custGeom>
            <a:avLst/>
            <a:gdLst>
              <a:gd name="connsiteX0" fmla="*/ 0 w 8844230"/>
              <a:gd name="connsiteY0" fmla="*/ 221876 h 2218764"/>
              <a:gd name="connsiteX1" fmla="*/ 221876 w 8844230"/>
              <a:gd name="connsiteY1" fmla="*/ 0 h 2218764"/>
              <a:gd name="connsiteX2" fmla="*/ 8622354 w 8844230"/>
              <a:gd name="connsiteY2" fmla="*/ 0 h 2218764"/>
              <a:gd name="connsiteX3" fmla="*/ 8844230 w 8844230"/>
              <a:gd name="connsiteY3" fmla="*/ 221876 h 2218764"/>
              <a:gd name="connsiteX4" fmla="*/ 8844230 w 8844230"/>
              <a:gd name="connsiteY4" fmla="*/ 1996888 h 2218764"/>
              <a:gd name="connsiteX5" fmla="*/ 8622354 w 8844230"/>
              <a:gd name="connsiteY5" fmla="*/ 2218764 h 2218764"/>
              <a:gd name="connsiteX6" fmla="*/ 221876 w 8844230"/>
              <a:gd name="connsiteY6" fmla="*/ 2218764 h 2218764"/>
              <a:gd name="connsiteX7" fmla="*/ 0 w 8844230"/>
              <a:gd name="connsiteY7" fmla="*/ 1996888 h 2218764"/>
              <a:gd name="connsiteX8" fmla="*/ 0 w 8844230"/>
              <a:gd name="connsiteY8" fmla="*/ 221876 h 221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4230" h="2218764">
                <a:moveTo>
                  <a:pt x="0" y="221876"/>
                </a:moveTo>
                <a:cubicBezTo>
                  <a:pt x="0" y="99337"/>
                  <a:pt x="99337" y="0"/>
                  <a:pt x="221876" y="0"/>
                </a:cubicBezTo>
                <a:lnTo>
                  <a:pt x="8622354" y="0"/>
                </a:lnTo>
                <a:cubicBezTo>
                  <a:pt x="8744893" y="0"/>
                  <a:pt x="8844230" y="99337"/>
                  <a:pt x="8844230" y="221876"/>
                </a:cubicBezTo>
                <a:lnTo>
                  <a:pt x="8844230" y="1996888"/>
                </a:lnTo>
                <a:cubicBezTo>
                  <a:pt x="8844230" y="2119427"/>
                  <a:pt x="8744893" y="2218764"/>
                  <a:pt x="8622354" y="2218764"/>
                </a:cubicBezTo>
                <a:lnTo>
                  <a:pt x="221876" y="2218764"/>
                </a:lnTo>
                <a:cubicBezTo>
                  <a:pt x="99337" y="2218764"/>
                  <a:pt x="0" y="2119427"/>
                  <a:pt x="0" y="1996888"/>
                </a:cubicBezTo>
                <a:lnTo>
                  <a:pt x="0" y="221876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665" tIns="171665" rIns="171665" bIns="171665" numCol="1" spcCol="1270" anchor="ctr" anchorCtr="0">
            <a:noAutofit/>
          </a:bodyPr>
          <a:lstStyle/>
          <a:p>
            <a:pPr algn="ctr" defTabSz="1244600">
              <a:spcBef>
                <a:spcPct val="0"/>
              </a:spcBef>
            </a:pPr>
            <a:r>
              <a:rPr lang="en-US" sz="2800" b="1" dirty="0" smtClean="0">
                <a:solidFill>
                  <a:prstClr val="white"/>
                </a:solidFill>
              </a:rPr>
              <a:t>MENJADIKAN SMA NEGERI 1 NGAGLIK</a:t>
            </a:r>
            <a:r>
              <a:rPr lang="en-US" sz="2800" b="1" i="1" dirty="0" smtClean="0">
                <a:solidFill>
                  <a:prstClr val="white"/>
                </a:solidFill>
              </a:rPr>
              <a:t> SMART SCHOOL</a:t>
            </a:r>
            <a:r>
              <a:rPr lang="en-US" sz="2800" b="1" dirty="0" smtClean="0">
                <a:solidFill>
                  <a:prstClr val="white"/>
                </a:solidFill>
              </a:rPr>
              <a:t> SEBAGAI </a:t>
            </a:r>
            <a:r>
              <a:rPr lang="en-US" sz="2800" b="1" dirty="0">
                <a:solidFill>
                  <a:prstClr val="white"/>
                </a:solidFill>
              </a:rPr>
              <a:t>LOKOMOTIF </a:t>
            </a:r>
            <a:r>
              <a:rPr lang="en-US" sz="2800" b="1" dirty="0" smtClean="0">
                <a:solidFill>
                  <a:prstClr val="white"/>
                </a:solidFill>
              </a:rPr>
              <a:t>TRANSFORMASI PENDIDIKAN </a:t>
            </a:r>
          </a:p>
          <a:p>
            <a:pPr algn="ctr" defTabSz="1244600">
              <a:spcBef>
                <a:spcPct val="0"/>
              </a:spcBef>
            </a:pPr>
            <a:r>
              <a:rPr lang="en-US" sz="2800" b="1" dirty="0" smtClean="0">
                <a:solidFill>
                  <a:prstClr val="white"/>
                </a:solidFill>
              </a:rPr>
              <a:t>MENUJU </a:t>
            </a:r>
            <a:r>
              <a:rPr lang="en-US" sz="2800" b="1" i="1" dirty="0" smtClean="0">
                <a:solidFill>
                  <a:prstClr val="white"/>
                </a:solidFill>
              </a:rPr>
              <a:t>JOGJA SMART PROVINCE</a:t>
            </a:r>
          </a:p>
          <a:p>
            <a:pPr algn="ctr" defTabSz="1244600">
              <a:spcBef>
                <a:spcPct val="0"/>
              </a:spcBef>
            </a:pPr>
            <a:r>
              <a:rPr lang="en-US" sz="2800" b="1" i="1" dirty="0" smtClean="0">
                <a:solidFill>
                  <a:prstClr val="white"/>
                </a:solidFill>
              </a:rPr>
              <a:t>(</a:t>
            </a:r>
            <a:r>
              <a:rPr lang="en-US" sz="2800" b="1" i="1" dirty="0" err="1" smtClean="0">
                <a:solidFill>
                  <a:prstClr val="white"/>
                </a:solidFill>
              </a:rPr>
              <a:t>Menjadi</a:t>
            </a:r>
            <a:r>
              <a:rPr lang="en-US" sz="2800" b="1" i="1" dirty="0" smtClean="0">
                <a:solidFill>
                  <a:prstClr val="white"/>
                </a:solidFill>
              </a:rPr>
              <a:t> Guru yang </a:t>
            </a:r>
            <a:r>
              <a:rPr lang="en-US" sz="2800" b="1" i="1" dirty="0" err="1" smtClean="0">
                <a:solidFill>
                  <a:prstClr val="white"/>
                </a:solidFill>
              </a:rPr>
              <a:t>Mampu</a:t>
            </a:r>
            <a:r>
              <a:rPr lang="en-US" sz="2800" b="1" i="1" dirty="0" smtClean="0">
                <a:solidFill>
                  <a:prstClr val="white"/>
                </a:solidFill>
              </a:rPr>
              <a:t> </a:t>
            </a:r>
            <a:r>
              <a:rPr lang="en-US" sz="2800" b="1" i="1" dirty="0" err="1" smtClean="0">
                <a:solidFill>
                  <a:prstClr val="white"/>
                </a:solidFill>
              </a:rPr>
              <a:t>Menembus</a:t>
            </a:r>
            <a:r>
              <a:rPr lang="en-US" sz="2800" b="1" i="1" dirty="0" smtClean="0">
                <a:solidFill>
                  <a:prstClr val="white"/>
                </a:solidFill>
              </a:rPr>
              <a:t> </a:t>
            </a:r>
            <a:r>
              <a:rPr lang="en-US" sz="2800" b="1" i="1" dirty="0" err="1" smtClean="0">
                <a:solidFill>
                  <a:prstClr val="white"/>
                </a:solidFill>
              </a:rPr>
              <a:t>Relung</a:t>
            </a:r>
            <a:r>
              <a:rPr lang="en-US" sz="2800" b="1" i="1" dirty="0" smtClean="0">
                <a:solidFill>
                  <a:prstClr val="white"/>
                </a:solidFill>
              </a:rPr>
              <a:t> </a:t>
            </a:r>
            <a:r>
              <a:rPr lang="en-US" sz="2800" b="1" i="1" dirty="0" err="1" smtClean="0">
                <a:solidFill>
                  <a:prstClr val="white"/>
                </a:solidFill>
              </a:rPr>
              <a:t>Hati</a:t>
            </a:r>
            <a:r>
              <a:rPr lang="en-US" sz="2800" b="1" i="1" dirty="0" smtClean="0">
                <a:solidFill>
                  <a:prstClr val="white"/>
                </a:solidFill>
              </a:rPr>
              <a:t> </a:t>
            </a:r>
            <a:r>
              <a:rPr lang="en-US" sz="2800" b="1" i="1" dirty="0" err="1" smtClean="0">
                <a:solidFill>
                  <a:prstClr val="white"/>
                </a:solidFill>
              </a:rPr>
              <a:t>Siswa</a:t>
            </a:r>
            <a:r>
              <a:rPr lang="en-US" sz="2800" b="1" i="1" dirty="0" smtClean="0">
                <a:solidFill>
                  <a:prstClr val="white"/>
                </a:solidFill>
              </a:rPr>
              <a:t>)</a:t>
            </a:r>
            <a:endParaRPr lang="en-US" sz="2800" b="1" i="1" dirty="0">
              <a:solidFill>
                <a:prstClr val="white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1196764"/>
              </p:ext>
            </p:extLst>
          </p:nvPr>
        </p:nvGraphicFramePr>
        <p:xfrm>
          <a:off x="814717" y="3657236"/>
          <a:ext cx="9144000" cy="88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-58058"/>
            <a:ext cx="12192000" cy="6858000"/>
          </a:xfrm>
          <a:prstGeom prst="rect">
            <a:avLst/>
          </a:prstGeom>
          <a:noFill/>
          <a:ln w="161925">
            <a:solidFill>
              <a:srgbClr val="C00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4375"/>
            <a:ext cx="7696528" cy="6480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728" y="134375"/>
            <a:ext cx="3560373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59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758" y="2201134"/>
            <a:ext cx="10515600" cy="43513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58" y="130329"/>
            <a:ext cx="8012323" cy="6480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081" y="130329"/>
            <a:ext cx="3148543" cy="64806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77064" y="1361871"/>
            <a:ext cx="1361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(Gen Alfa)</a:t>
            </a: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6094" y="5982511"/>
            <a:ext cx="1844987" cy="6284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5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336175" y="123079"/>
          <a:ext cx="8768914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313235"/>
            <a:ext cx="8768912" cy="5340712"/>
          </a:xfrm>
          <a:ln w="28575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Generasi</a:t>
            </a:r>
            <a:r>
              <a:rPr lang="en-US" sz="2400" i="1" dirty="0">
                <a:solidFill>
                  <a:schemeClr val="bg1"/>
                </a:solidFill>
              </a:rPr>
              <a:t> baby boomers</a:t>
            </a:r>
            <a:r>
              <a:rPr lang="en-US" sz="2400" dirty="0">
                <a:solidFill>
                  <a:schemeClr val="bg1"/>
                </a:solidFill>
              </a:rPr>
              <a:t> </a:t>
            </a:r>
            <a:r>
              <a:rPr lang="en-US" sz="2400" dirty="0" err="1">
                <a:solidFill>
                  <a:schemeClr val="bg1"/>
                </a:solidFill>
              </a:rPr>
              <a:t>duduk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tenang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pembelajaran</a:t>
            </a:r>
            <a:r>
              <a:rPr lang="en-US" sz="2400" dirty="0">
                <a:solidFill>
                  <a:schemeClr val="bg1"/>
                </a:solidFill>
              </a:rPr>
              <a:t> formal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terstruktur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err="1" smtClean="0">
                <a:solidFill>
                  <a:schemeClr val="bg1"/>
                </a:solidFill>
              </a:rPr>
              <a:t>Generasi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X </a:t>
            </a:r>
            <a:r>
              <a:rPr lang="en-US" sz="2400" dirty="0" err="1">
                <a:solidFill>
                  <a:schemeClr val="bg1"/>
                </a:solidFill>
              </a:rPr>
              <a:t>belajar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kelompok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interaktif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luwes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err="1" smtClean="0">
                <a:solidFill>
                  <a:schemeClr val="bg1"/>
                </a:solidFill>
              </a:rPr>
              <a:t>Generasi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Y </a:t>
            </a:r>
            <a:r>
              <a:rPr lang="en-US" sz="2400" dirty="0" err="1">
                <a:solidFill>
                  <a:schemeClr val="bg1"/>
                </a:solidFill>
              </a:rPr>
              <a:t>atau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i="1" dirty="0" err="1">
                <a:solidFill>
                  <a:schemeClr val="bg1"/>
                </a:solidFill>
              </a:rPr>
              <a:t>millenial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belajar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multisensori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melibatkan</a:t>
            </a:r>
            <a:r>
              <a:rPr lang="en-US" sz="2400" dirty="0">
                <a:solidFill>
                  <a:schemeClr val="bg1"/>
                </a:solidFill>
              </a:rPr>
              <a:t> visual, </a:t>
            </a:r>
            <a:r>
              <a:rPr lang="en-US" sz="2400" dirty="0" err="1">
                <a:solidFill>
                  <a:schemeClr val="bg1"/>
                </a:solidFill>
              </a:rPr>
              <a:t>kinestetik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taktil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auditori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nyaman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belajar</a:t>
            </a:r>
            <a:r>
              <a:rPr lang="en-US" sz="2400" dirty="0">
                <a:solidFill>
                  <a:schemeClr val="bg1"/>
                </a:solidFill>
              </a:rPr>
              <a:t> daring, </a:t>
            </a:r>
            <a:r>
              <a:rPr lang="en-US" sz="2400" dirty="0" err="1">
                <a:solidFill>
                  <a:schemeClr val="bg1"/>
                </a:solidFill>
              </a:rPr>
              <a:t>partisipatif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kolaboratif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mampu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mengambil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risiko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err="1" smtClean="0">
                <a:solidFill>
                  <a:schemeClr val="bg1"/>
                </a:solidFill>
              </a:rPr>
              <a:t>Generasi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Z </a:t>
            </a:r>
            <a:r>
              <a:rPr lang="en-US" sz="2400" dirty="0" err="1">
                <a:solidFill>
                  <a:schemeClr val="bg1"/>
                </a:solidFill>
              </a:rPr>
              <a:t>beralih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gaya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belajar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lebih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mandiri</a:t>
            </a:r>
            <a:r>
              <a:rPr lang="en-US" sz="2400" dirty="0">
                <a:solidFill>
                  <a:schemeClr val="bg1"/>
                </a:solidFill>
              </a:rPr>
              <a:t>, visual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kinestetik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ruang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interaktif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menginginkan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kenyamanan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serta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keterbukaan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untuk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umpan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balik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jujur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Generasi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dirty="0">
                <a:solidFill>
                  <a:schemeClr val="bg1"/>
                </a:solidFill>
              </a:rPr>
              <a:t>Alfa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memiliki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kebutuhan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sangat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spesifik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berbeda</a:t>
            </a:r>
            <a:r>
              <a:rPr lang="en-US" sz="2400" dirty="0" smtClean="0">
                <a:solidFill>
                  <a:schemeClr val="bg1"/>
                </a:solidFill>
              </a:rPr>
              <a:t>; </a:t>
            </a:r>
            <a:r>
              <a:rPr lang="en-US" sz="2400" dirty="0" err="1" smtClean="0">
                <a:solidFill>
                  <a:schemeClr val="bg1"/>
                </a:solidFill>
              </a:rPr>
              <a:t>Akrab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koneksi</a:t>
            </a:r>
            <a:r>
              <a:rPr lang="en-US" sz="2400" dirty="0">
                <a:solidFill>
                  <a:schemeClr val="bg1"/>
                </a:solidFill>
              </a:rPr>
              <a:t> virtual, </a:t>
            </a:r>
            <a:r>
              <a:rPr lang="en-US" sz="2400" dirty="0" err="1">
                <a:solidFill>
                  <a:schemeClr val="bg1"/>
                </a:solidFill>
              </a:rPr>
              <a:t>terbiasa</a:t>
            </a:r>
            <a:r>
              <a:rPr lang="en-US" sz="2400" dirty="0">
                <a:solidFill>
                  <a:schemeClr val="bg1"/>
                </a:solidFill>
              </a:rPr>
              <a:t> main </a:t>
            </a:r>
            <a:r>
              <a:rPr lang="en-US" sz="2400" dirty="0" err="1">
                <a:solidFill>
                  <a:schemeClr val="bg1"/>
                </a:solidFill>
              </a:rPr>
              <a:t>gim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ingin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menciptakan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produk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bernilai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ditemani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mainan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AI, Cloud Computing, Big Data, E-</a:t>
            </a:r>
            <a:r>
              <a:rPr lang="en-US" sz="2400" dirty="0" err="1" smtClean="0">
                <a:solidFill>
                  <a:schemeClr val="bg1"/>
                </a:solidFill>
              </a:rPr>
              <a:t>Comerce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dll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73183" y="138699"/>
            <a:ext cx="2859160" cy="6534547"/>
            <a:chOff x="8679252" y="138699"/>
            <a:chExt cx="3353091" cy="65345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9252" y="138699"/>
              <a:ext cx="3353091" cy="22126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79252" y="2351316"/>
              <a:ext cx="3353091" cy="21916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9252" y="4542972"/>
              <a:ext cx="3353091" cy="2130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174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290286" y="74840"/>
          <a:ext cx="8949249" cy="98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287" y="1187000"/>
            <a:ext cx="8949248" cy="5533114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000" dirty="0" err="1" smtClean="0"/>
              <a:t>Anak</a:t>
            </a:r>
            <a:r>
              <a:rPr lang="en-US" sz="3000" dirty="0" smtClean="0"/>
              <a:t> </a:t>
            </a:r>
            <a:r>
              <a:rPr lang="en-US" sz="3000" dirty="0" err="1" smtClean="0"/>
              <a:t>pada</a:t>
            </a:r>
            <a:r>
              <a:rPr lang="en-US" sz="3000" dirty="0" smtClean="0"/>
              <a:t> </a:t>
            </a:r>
            <a:r>
              <a:rPr lang="en-US" sz="3000" dirty="0" err="1" smtClean="0"/>
              <a:t>dasarnya</a:t>
            </a:r>
            <a:r>
              <a:rPr lang="en-US" sz="3000" dirty="0" smtClean="0"/>
              <a:t> </a:t>
            </a:r>
            <a:r>
              <a:rPr lang="en-US" sz="3000" b="1" dirty="0" err="1"/>
              <a:t>pembelajar</a:t>
            </a:r>
            <a:r>
              <a:rPr lang="en-US" sz="3000" b="1" dirty="0"/>
              <a:t> </a:t>
            </a:r>
            <a:r>
              <a:rPr lang="en-US" sz="3000" b="1" dirty="0" err="1"/>
              <a:t>sejati</a:t>
            </a:r>
            <a:r>
              <a:rPr lang="en-US" sz="3000" dirty="0"/>
              <a:t>. </a:t>
            </a:r>
            <a:endParaRPr lang="en-US" sz="3000" dirty="0" smtClean="0"/>
          </a:p>
          <a:p>
            <a:r>
              <a:rPr lang="en-US" sz="3000" dirty="0" err="1" smtClean="0"/>
              <a:t>Saat</a:t>
            </a:r>
            <a:r>
              <a:rPr lang="en-US" sz="3000" dirty="0" smtClean="0"/>
              <a:t> </a:t>
            </a:r>
            <a:r>
              <a:rPr lang="en-US" sz="3000" dirty="0" err="1"/>
              <a:t>memasuki</a:t>
            </a:r>
            <a:r>
              <a:rPr lang="en-US" sz="3000" dirty="0"/>
              <a:t> </a:t>
            </a:r>
            <a:r>
              <a:rPr lang="en-US" sz="3000" dirty="0" err="1"/>
              <a:t>bangku</a:t>
            </a:r>
            <a:r>
              <a:rPr lang="en-US" sz="3000" dirty="0"/>
              <a:t> </a:t>
            </a:r>
            <a:r>
              <a:rPr lang="en-US" sz="3000" dirty="0" err="1"/>
              <a:t>sekolah</a:t>
            </a:r>
            <a:r>
              <a:rPr lang="en-US" sz="3000" dirty="0"/>
              <a:t>, </a:t>
            </a:r>
            <a:r>
              <a:rPr lang="en-US" sz="3000" dirty="0" err="1"/>
              <a:t>banyak</a:t>
            </a:r>
            <a:r>
              <a:rPr lang="en-US" sz="3000" dirty="0"/>
              <a:t> </a:t>
            </a:r>
            <a:r>
              <a:rPr lang="en-US" sz="3000" dirty="0" err="1"/>
              <a:t>dari</a:t>
            </a:r>
            <a:r>
              <a:rPr lang="en-US" sz="3000" dirty="0"/>
              <a:t> </a:t>
            </a:r>
            <a:r>
              <a:rPr lang="en-US" sz="3000" dirty="0" err="1"/>
              <a:t>mereka</a:t>
            </a:r>
            <a:r>
              <a:rPr lang="en-US" sz="3000" dirty="0"/>
              <a:t> </a:t>
            </a:r>
            <a:r>
              <a:rPr lang="en-US" sz="3000" dirty="0" smtClean="0"/>
              <a:t>yang </a:t>
            </a:r>
            <a:r>
              <a:rPr lang="en-US" sz="3000" dirty="0" err="1" smtClean="0"/>
              <a:t>tiba-tiba</a:t>
            </a:r>
            <a:r>
              <a:rPr lang="en-US" sz="3000" dirty="0" smtClean="0"/>
              <a:t> '</a:t>
            </a:r>
            <a:r>
              <a:rPr lang="en-US" sz="3000" b="1" dirty="0" err="1" smtClean="0"/>
              <a:t>benci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belajar</a:t>
            </a:r>
            <a:r>
              <a:rPr lang="en-US" sz="3000" b="1" dirty="0" smtClean="0"/>
              <a:t>’</a:t>
            </a:r>
            <a:r>
              <a:rPr lang="en-US" sz="3000" dirty="0" smtClean="0"/>
              <a:t>. </a:t>
            </a:r>
          </a:p>
          <a:p>
            <a:r>
              <a:rPr lang="en-US" sz="3000" dirty="0" err="1" smtClean="0"/>
              <a:t>Tak</a:t>
            </a:r>
            <a:r>
              <a:rPr lang="en-US" sz="3000" dirty="0" smtClean="0"/>
              <a:t> </a:t>
            </a:r>
            <a:r>
              <a:rPr lang="en-US" sz="3000" dirty="0" err="1"/>
              <a:t>menyukai</a:t>
            </a:r>
            <a:r>
              <a:rPr lang="en-US" sz="3000" dirty="0"/>
              <a:t> </a:t>
            </a:r>
            <a:r>
              <a:rPr lang="en-US" sz="3000" dirty="0" err="1"/>
              <a:t>berbagai</a:t>
            </a:r>
            <a:r>
              <a:rPr lang="en-US" sz="3000" dirty="0"/>
              <a:t> </a:t>
            </a:r>
            <a:r>
              <a:rPr lang="en-US" sz="3000" dirty="0" err="1"/>
              <a:t>pelajaran</a:t>
            </a:r>
            <a:r>
              <a:rPr lang="en-US" sz="3000" dirty="0"/>
              <a:t> </a:t>
            </a:r>
            <a:r>
              <a:rPr lang="en-US" sz="3000" dirty="0" err="1" smtClean="0"/>
              <a:t>bahkan</a:t>
            </a:r>
            <a:r>
              <a:rPr lang="en-US" sz="3000" dirty="0" smtClean="0"/>
              <a:t> </a:t>
            </a:r>
            <a:r>
              <a:rPr lang="en-US" sz="3000" dirty="0" err="1"/>
              <a:t>hingga</a:t>
            </a:r>
            <a:r>
              <a:rPr lang="en-US" sz="3000" dirty="0"/>
              <a:t> </a:t>
            </a:r>
            <a:r>
              <a:rPr lang="en-US" sz="3000" b="1" dirty="0" err="1"/>
              <a:t>sikap</a:t>
            </a:r>
            <a:r>
              <a:rPr lang="en-US" sz="3000" b="1" dirty="0"/>
              <a:t> </a:t>
            </a:r>
            <a:r>
              <a:rPr lang="en-US" sz="3000" b="1" dirty="0" err="1"/>
              <a:t>apatis</a:t>
            </a:r>
            <a:r>
              <a:rPr lang="en-US" sz="3000" dirty="0"/>
              <a:t> </a:t>
            </a:r>
            <a:r>
              <a:rPr lang="en-US" sz="3000" dirty="0" err="1"/>
              <a:t>terhadap</a:t>
            </a:r>
            <a:r>
              <a:rPr lang="en-US" sz="3000" dirty="0"/>
              <a:t> </a:t>
            </a:r>
            <a:r>
              <a:rPr lang="en-US" sz="3000" b="1" dirty="0" err="1"/>
              <a:t>pelajaran</a:t>
            </a:r>
            <a:r>
              <a:rPr lang="en-US" sz="3000" dirty="0"/>
              <a:t> </a:t>
            </a:r>
            <a:r>
              <a:rPr lang="en-US" sz="3000" dirty="0" err="1"/>
              <a:t>dan</a:t>
            </a:r>
            <a:r>
              <a:rPr lang="en-US" sz="3000" dirty="0"/>
              <a:t> </a:t>
            </a:r>
            <a:r>
              <a:rPr lang="en-US" sz="3000" b="1" dirty="0" err="1" smtClean="0"/>
              <a:t>pengajarnya</a:t>
            </a:r>
            <a:r>
              <a:rPr lang="en-US" sz="3000" b="1" dirty="0" smtClean="0"/>
              <a:t> (</a:t>
            </a:r>
            <a:r>
              <a:rPr lang="en-US" sz="3000" b="1" dirty="0" err="1" smtClean="0"/>
              <a:t>gurunya</a:t>
            </a:r>
            <a:r>
              <a:rPr lang="en-US" sz="3000" b="1" dirty="0" smtClean="0"/>
              <a:t>)</a:t>
            </a:r>
            <a:r>
              <a:rPr lang="en-US" sz="3000" dirty="0" smtClean="0"/>
              <a:t>. </a:t>
            </a:r>
          </a:p>
          <a:p>
            <a:r>
              <a:rPr lang="en-US" sz="3000" dirty="0" err="1" smtClean="0"/>
              <a:t>Sejatinya</a:t>
            </a:r>
            <a:r>
              <a:rPr lang="en-US" sz="3000" dirty="0"/>
              <a:t>, </a:t>
            </a:r>
            <a:r>
              <a:rPr lang="en-US" sz="3000" dirty="0" err="1"/>
              <a:t>setiap</a:t>
            </a:r>
            <a:r>
              <a:rPr lang="en-US" sz="3000" dirty="0"/>
              <a:t> </a:t>
            </a:r>
            <a:r>
              <a:rPr lang="en-US" sz="3000" dirty="0" err="1"/>
              <a:t>anak</a:t>
            </a:r>
            <a:r>
              <a:rPr lang="en-US" sz="3000" dirty="0"/>
              <a:t> </a:t>
            </a:r>
            <a:r>
              <a:rPr lang="en-US" sz="3000" b="1" dirty="0" err="1"/>
              <a:t>senang</a:t>
            </a:r>
            <a:r>
              <a:rPr lang="en-US" sz="3000" b="1" dirty="0"/>
              <a:t> </a:t>
            </a:r>
            <a:r>
              <a:rPr lang="en-US" sz="3000" b="1" dirty="0" err="1"/>
              <a:t>belajar</a:t>
            </a:r>
            <a:r>
              <a:rPr lang="en-US" sz="3000" dirty="0"/>
              <a:t> </a:t>
            </a:r>
            <a:r>
              <a:rPr lang="en-US" sz="3000" dirty="0" err="1"/>
              <a:t>dari</a:t>
            </a:r>
            <a:r>
              <a:rPr lang="en-US" sz="3000" dirty="0"/>
              <a:t> </a:t>
            </a:r>
            <a:r>
              <a:rPr lang="en-US" sz="3000" dirty="0" err="1"/>
              <a:t>sejak</a:t>
            </a:r>
            <a:r>
              <a:rPr lang="en-US" sz="3000" dirty="0"/>
              <a:t> </a:t>
            </a:r>
            <a:r>
              <a:rPr lang="en-US" sz="3000" dirty="0" err="1"/>
              <a:t>mereka</a:t>
            </a:r>
            <a:r>
              <a:rPr lang="en-US" sz="3000" dirty="0"/>
              <a:t> </a:t>
            </a:r>
            <a:r>
              <a:rPr lang="en-US" sz="3000" dirty="0" err="1"/>
              <a:t>dilahirkan</a:t>
            </a:r>
            <a:r>
              <a:rPr lang="en-US" sz="3000" dirty="0"/>
              <a:t>. </a:t>
            </a:r>
            <a:endParaRPr lang="en-US" sz="3000" dirty="0" smtClean="0"/>
          </a:p>
          <a:p>
            <a:r>
              <a:rPr lang="en-US" sz="3000" dirty="0" err="1" smtClean="0"/>
              <a:t>Setiap</a:t>
            </a:r>
            <a:r>
              <a:rPr lang="en-US" sz="3000" dirty="0" smtClean="0"/>
              <a:t> </a:t>
            </a:r>
            <a:r>
              <a:rPr lang="en-US" sz="3000" dirty="0" err="1"/>
              <a:t>bayi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</a:t>
            </a:r>
            <a:r>
              <a:rPr lang="en-US" sz="3000" b="1" dirty="0" err="1"/>
              <a:t>semangat</a:t>
            </a:r>
            <a:r>
              <a:rPr lang="en-US" sz="3000" b="1" dirty="0"/>
              <a:t> </a:t>
            </a:r>
            <a:r>
              <a:rPr lang="en-US" sz="3000" b="1" dirty="0" err="1"/>
              <a:t>belajar</a:t>
            </a:r>
            <a:r>
              <a:rPr lang="en-US" sz="3000" dirty="0"/>
              <a:t> </a:t>
            </a:r>
            <a:r>
              <a:rPr lang="en-US" sz="3000" dirty="0" err="1"/>
              <a:t>merangkak</a:t>
            </a:r>
            <a:r>
              <a:rPr lang="en-US" sz="3000" dirty="0"/>
              <a:t> </a:t>
            </a:r>
            <a:r>
              <a:rPr lang="en-US" sz="3000" dirty="0" err="1"/>
              <a:t>hingga</a:t>
            </a:r>
            <a:r>
              <a:rPr lang="en-US" sz="3000" dirty="0"/>
              <a:t> </a:t>
            </a:r>
            <a:r>
              <a:rPr lang="en-US" sz="3000" dirty="0" err="1"/>
              <a:t>bisa</a:t>
            </a:r>
            <a:r>
              <a:rPr lang="en-US" sz="3000" dirty="0"/>
              <a:t> </a:t>
            </a:r>
            <a:r>
              <a:rPr lang="en-US" sz="3000" dirty="0" err="1"/>
              <a:t>berlari</a:t>
            </a:r>
            <a:r>
              <a:rPr lang="en-US" sz="3000" dirty="0"/>
              <a:t>. </a:t>
            </a:r>
            <a:r>
              <a:rPr lang="en-US" sz="3000" dirty="0" err="1"/>
              <a:t>Tak</a:t>
            </a:r>
            <a:r>
              <a:rPr lang="en-US" sz="3000" dirty="0"/>
              <a:t> </a:t>
            </a:r>
            <a:r>
              <a:rPr lang="en-US" sz="3000" dirty="0" err="1"/>
              <a:t>ada</a:t>
            </a:r>
            <a:r>
              <a:rPr lang="en-US" sz="3000" dirty="0"/>
              <a:t> yang </a:t>
            </a:r>
            <a:r>
              <a:rPr lang="en-US" sz="3000" dirty="0" err="1"/>
              <a:t>takut</a:t>
            </a:r>
            <a:r>
              <a:rPr lang="en-US" sz="3000" dirty="0"/>
              <a:t> </a:t>
            </a:r>
            <a:r>
              <a:rPr lang="en-US" sz="3000" dirty="0" err="1"/>
              <a:t>hingga</a:t>
            </a:r>
            <a:r>
              <a:rPr lang="en-US" sz="3000" dirty="0"/>
              <a:t> </a:t>
            </a:r>
            <a:r>
              <a:rPr lang="en-US" sz="3000" dirty="0" err="1"/>
              <a:t>memutuskan</a:t>
            </a:r>
            <a:r>
              <a:rPr lang="en-US" sz="3000" dirty="0"/>
              <a:t> </a:t>
            </a:r>
            <a:r>
              <a:rPr lang="en-US" sz="3000" dirty="0" err="1"/>
              <a:t>berhenti</a:t>
            </a:r>
            <a:r>
              <a:rPr lang="en-US" sz="3000" dirty="0"/>
              <a:t> </a:t>
            </a:r>
            <a:r>
              <a:rPr lang="en-US" sz="3000" dirty="0" err="1"/>
              <a:t>berjalan</a:t>
            </a:r>
            <a:r>
              <a:rPr lang="en-US" sz="3000" dirty="0"/>
              <a:t> </a:t>
            </a:r>
            <a:r>
              <a:rPr lang="en-US" sz="3000" dirty="0" err="1"/>
              <a:t>saat</a:t>
            </a:r>
            <a:r>
              <a:rPr lang="en-US" sz="3000" dirty="0"/>
              <a:t> </a:t>
            </a:r>
            <a:r>
              <a:rPr lang="en-US" sz="3000" dirty="0" err="1"/>
              <a:t>terjatuh</a:t>
            </a:r>
            <a:r>
              <a:rPr lang="en-US" sz="3000" dirty="0"/>
              <a:t> </a:t>
            </a:r>
            <a:r>
              <a:rPr lang="en-US" sz="3000" dirty="0" err="1"/>
              <a:t>ketika</a:t>
            </a:r>
            <a:r>
              <a:rPr lang="en-US" sz="3000" dirty="0"/>
              <a:t> </a:t>
            </a:r>
            <a:r>
              <a:rPr lang="en-US" sz="3000" dirty="0" err="1"/>
              <a:t>belajar</a:t>
            </a:r>
            <a:r>
              <a:rPr lang="en-US" sz="3000" dirty="0"/>
              <a:t> </a:t>
            </a:r>
            <a:r>
              <a:rPr lang="en-US" sz="3000" dirty="0" err="1"/>
              <a:t>berjalan</a:t>
            </a:r>
            <a:r>
              <a:rPr lang="en-US" sz="3000" dirty="0"/>
              <a:t>. </a:t>
            </a:r>
            <a:endParaRPr lang="en-US" sz="3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r="8012"/>
          <a:stretch/>
        </p:blipFill>
        <p:spPr>
          <a:xfrm>
            <a:off x="9239536" y="819411"/>
            <a:ext cx="2952464" cy="53283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-58057"/>
            <a:ext cx="12192000" cy="6858000"/>
          </a:xfrm>
          <a:prstGeom prst="rect">
            <a:avLst/>
          </a:prstGeom>
          <a:noFill/>
          <a:ln w="161925">
            <a:solidFill>
              <a:srgbClr val="00206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9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290286" y="74840"/>
          <a:ext cx="8621702" cy="98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286" y="1187000"/>
            <a:ext cx="8621702" cy="5533114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200" dirty="0" err="1" smtClean="0"/>
              <a:t>Banyak</a:t>
            </a:r>
            <a:r>
              <a:rPr lang="en-US" sz="3200" dirty="0" smtClean="0"/>
              <a:t> </a:t>
            </a:r>
            <a:r>
              <a:rPr lang="en-US" sz="3200" dirty="0" err="1"/>
              <a:t>sekolah</a:t>
            </a:r>
            <a:r>
              <a:rPr lang="en-US" sz="3200" dirty="0"/>
              <a:t> </a:t>
            </a:r>
            <a:r>
              <a:rPr lang="en-US" sz="3200" dirty="0" err="1"/>
              <a:t>mengeluhkan</a:t>
            </a:r>
            <a:r>
              <a:rPr lang="en-US" sz="3200" dirty="0"/>
              <a:t> </a:t>
            </a:r>
            <a:r>
              <a:rPr lang="en-US" sz="3200" dirty="0" err="1"/>
              <a:t>tingginya</a:t>
            </a:r>
            <a:r>
              <a:rPr lang="en-US" sz="3200" dirty="0"/>
              <a:t> </a:t>
            </a:r>
            <a:r>
              <a:rPr lang="en-US" sz="3200" dirty="0" err="1"/>
              <a:t>jumlah</a:t>
            </a:r>
            <a:r>
              <a:rPr lang="en-US" sz="3200" dirty="0"/>
              <a:t> </a:t>
            </a:r>
            <a:r>
              <a:rPr lang="en-US" sz="3200" dirty="0" err="1"/>
              <a:t>anak-anak</a:t>
            </a:r>
            <a:r>
              <a:rPr lang="en-US" sz="3200" dirty="0"/>
              <a:t> </a:t>
            </a:r>
            <a:r>
              <a:rPr lang="en-US" sz="3200" dirty="0" err="1" smtClean="0"/>
              <a:t>mengalami</a:t>
            </a:r>
            <a:r>
              <a:rPr lang="en-US" sz="3200" dirty="0" smtClean="0"/>
              <a:t> </a:t>
            </a:r>
            <a:r>
              <a:rPr lang="en-US" sz="3200" b="1" dirty="0" err="1"/>
              <a:t>kesulitan</a:t>
            </a:r>
            <a:r>
              <a:rPr lang="en-US" sz="3200" b="1" dirty="0"/>
              <a:t> </a:t>
            </a:r>
            <a:r>
              <a:rPr lang="en-US" sz="3200" b="1" dirty="0" err="1" smtClean="0"/>
              <a:t>belajar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Para </a:t>
            </a:r>
            <a:r>
              <a:rPr lang="en-US" sz="3200" dirty="0" err="1"/>
              <a:t>siswa</a:t>
            </a:r>
            <a:r>
              <a:rPr lang="en-US" sz="3200" dirty="0"/>
              <a:t> </a:t>
            </a:r>
            <a:r>
              <a:rPr lang="en-US" sz="3200" dirty="0" err="1"/>
              <a:t>datang</a:t>
            </a:r>
            <a:r>
              <a:rPr lang="en-US" sz="3200" dirty="0"/>
              <a:t> </a:t>
            </a:r>
            <a:r>
              <a:rPr lang="en-US" sz="3200" dirty="0" err="1"/>
              <a:t>ke</a:t>
            </a:r>
            <a:r>
              <a:rPr lang="en-US" sz="3200" dirty="0"/>
              <a:t> </a:t>
            </a:r>
            <a:r>
              <a:rPr lang="en-US" sz="3200" dirty="0" err="1"/>
              <a:t>sekolah</a:t>
            </a:r>
            <a:r>
              <a:rPr lang="en-US" sz="3200" dirty="0"/>
              <a:t>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/>
              <a:t>hanya</a:t>
            </a:r>
            <a:r>
              <a:rPr lang="en-US" sz="3200" dirty="0"/>
              <a:t> </a:t>
            </a:r>
            <a:r>
              <a:rPr lang="en-US" sz="3200" dirty="0" err="1"/>
              <a:t>sekadar</a:t>
            </a:r>
            <a:r>
              <a:rPr lang="en-US" sz="3200" dirty="0"/>
              <a:t> </a:t>
            </a:r>
            <a:r>
              <a:rPr lang="en-US" sz="3200" dirty="0" err="1"/>
              <a:t>lepas</a:t>
            </a:r>
            <a:r>
              <a:rPr lang="en-US" sz="3200" dirty="0"/>
              <a:t> </a:t>
            </a:r>
            <a:r>
              <a:rPr lang="en-US" sz="3200" dirty="0" err="1"/>
              <a:t>kewajiban</a:t>
            </a:r>
            <a:r>
              <a:rPr lang="en-US" sz="3200" dirty="0"/>
              <a:t>, </a:t>
            </a:r>
            <a:r>
              <a:rPr lang="en-US" sz="3200" dirty="0" err="1"/>
              <a:t>tetapi</a:t>
            </a:r>
            <a:r>
              <a:rPr lang="en-US" sz="3200" dirty="0"/>
              <a:t> </a:t>
            </a:r>
            <a:r>
              <a:rPr lang="en-US" sz="3200" dirty="0" err="1"/>
              <a:t>tak</a:t>
            </a:r>
            <a:r>
              <a:rPr lang="en-US" sz="3200" dirty="0"/>
              <a:t> </a:t>
            </a:r>
            <a:r>
              <a:rPr lang="en-US" sz="3200" dirty="0" err="1"/>
              <a:t>paham</a:t>
            </a:r>
            <a:r>
              <a:rPr lang="en-US" sz="3200" dirty="0"/>
              <a:t> </a:t>
            </a:r>
            <a:r>
              <a:rPr lang="en-US" sz="3200" dirty="0" err="1"/>
              <a:t>tujuan</a:t>
            </a:r>
            <a:r>
              <a:rPr lang="en-US" sz="3200" dirty="0"/>
              <a:t> </a:t>
            </a:r>
            <a:r>
              <a:rPr lang="en-US" sz="3200" dirty="0" err="1"/>
              <a:t>mereka</a:t>
            </a:r>
            <a:r>
              <a:rPr lang="en-US" sz="3200" dirty="0"/>
              <a:t> </a:t>
            </a:r>
            <a:r>
              <a:rPr lang="en-US" sz="3200" dirty="0" err="1"/>
              <a:t>bersekolah</a:t>
            </a:r>
            <a:r>
              <a:rPr lang="en-US" sz="3200" dirty="0"/>
              <a:t> </a:t>
            </a:r>
            <a:r>
              <a:rPr lang="en-US" sz="3200" dirty="0" err="1"/>
              <a:t>sehingga</a:t>
            </a:r>
            <a:r>
              <a:rPr lang="en-US" sz="3200" dirty="0"/>
              <a:t> yang </a:t>
            </a:r>
            <a:r>
              <a:rPr lang="en-US" sz="3200" dirty="0" err="1"/>
              <a:t>terlihat</a:t>
            </a:r>
            <a:r>
              <a:rPr lang="en-US" sz="3200" dirty="0"/>
              <a:t> </a:t>
            </a:r>
            <a:r>
              <a:rPr lang="en-US" sz="3200" b="1" dirty="0" err="1" smtClean="0"/>
              <a:t>rendahnya</a:t>
            </a:r>
            <a:r>
              <a:rPr lang="en-US" sz="3200" b="1" dirty="0" smtClean="0"/>
              <a:t> </a:t>
            </a:r>
            <a:r>
              <a:rPr lang="en-US" sz="3200" b="1" dirty="0" err="1"/>
              <a:t>motivasi</a:t>
            </a:r>
            <a:r>
              <a:rPr lang="en-US" sz="3200" b="1" dirty="0"/>
              <a:t> </a:t>
            </a:r>
            <a:r>
              <a:rPr lang="en-US" sz="3200" b="1" dirty="0" err="1"/>
              <a:t>belajar</a:t>
            </a:r>
            <a:r>
              <a:rPr lang="en-US" sz="3200" dirty="0"/>
              <a:t> yang </a:t>
            </a:r>
            <a:r>
              <a:rPr lang="en-US" sz="3200" dirty="0" err="1"/>
              <a:t>berimplikasi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 smtClean="0"/>
              <a:t>pencapaian</a:t>
            </a:r>
            <a:r>
              <a:rPr lang="en-US" sz="3200" dirty="0" smtClean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yang </a:t>
            </a:r>
            <a:r>
              <a:rPr lang="en-US" sz="3200" dirty="0" err="1"/>
              <a:t>rendah</a:t>
            </a:r>
            <a:r>
              <a:rPr lang="en-US" sz="3200" dirty="0"/>
              <a:t> </a:t>
            </a:r>
            <a:r>
              <a:rPr lang="en-US" sz="3200" dirty="0" smtClean="0"/>
              <a:t>pula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bertumbuh</a:t>
            </a:r>
            <a:r>
              <a:rPr lang="en-US" sz="3200" dirty="0" smtClean="0"/>
              <a:t> </a:t>
            </a:r>
            <a:r>
              <a:rPr lang="en-US" sz="3200" dirty="0" err="1" smtClean="0"/>
              <a:t>karakternya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Di </a:t>
            </a:r>
            <a:r>
              <a:rPr lang="en-US" sz="3200" dirty="0" err="1" smtClean="0"/>
              <a:t>Finlandia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/>
              <a:t>menekan</a:t>
            </a:r>
            <a:r>
              <a:rPr lang="en-US" sz="3200" dirty="0"/>
              <a:t> </a:t>
            </a:r>
            <a:r>
              <a:rPr lang="en-US" sz="3200" dirty="0" err="1"/>
              <a:t>anak-anak</a:t>
            </a:r>
            <a:r>
              <a:rPr lang="en-US" sz="3200" dirty="0"/>
              <a:t> </a:t>
            </a:r>
            <a:r>
              <a:rPr lang="en-US" sz="3200" dirty="0" err="1"/>
              <a:t>harus</a:t>
            </a:r>
            <a:r>
              <a:rPr lang="en-US" sz="3200" dirty="0"/>
              <a:t>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pintar</a:t>
            </a:r>
            <a:r>
              <a:rPr lang="en-US" sz="3200" dirty="0"/>
              <a:t>. </a:t>
            </a:r>
            <a:r>
              <a:rPr lang="en-US" sz="3200" dirty="0" err="1"/>
              <a:t>Namun</a:t>
            </a:r>
            <a:r>
              <a:rPr lang="en-US" sz="3200" dirty="0"/>
              <a:t>, </a:t>
            </a:r>
            <a:r>
              <a:rPr lang="en-US" sz="3200" dirty="0" err="1"/>
              <a:t>mereka</a:t>
            </a:r>
            <a:r>
              <a:rPr lang="en-US" sz="3200" dirty="0"/>
              <a:t> </a:t>
            </a:r>
            <a:r>
              <a:rPr lang="en-US" sz="3200" dirty="0" err="1"/>
              <a:t>memastikan</a:t>
            </a:r>
            <a:r>
              <a:rPr lang="en-US" sz="3200" dirty="0"/>
              <a:t> </a:t>
            </a:r>
            <a:r>
              <a:rPr lang="en-US" sz="3200" dirty="0" err="1"/>
              <a:t>semua</a:t>
            </a:r>
            <a:r>
              <a:rPr lang="en-US" sz="3200" dirty="0"/>
              <a:t> </a:t>
            </a:r>
            <a:r>
              <a:rPr lang="en-US" sz="3200" dirty="0" err="1"/>
              <a:t>siswanya</a:t>
            </a:r>
            <a:r>
              <a:rPr lang="en-US" sz="3200" dirty="0"/>
              <a:t> </a:t>
            </a:r>
            <a:r>
              <a:rPr lang="en-US" sz="3200" b="1" dirty="0" err="1"/>
              <a:t>harus</a:t>
            </a:r>
            <a:r>
              <a:rPr lang="en-US" sz="3200" b="1" dirty="0"/>
              <a:t> </a:t>
            </a:r>
            <a:r>
              <a:rPr lang="en-US" sz="3200" b="1" dirty="0" err="1" smtClean="0"/>
              <a:t>bahagia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dalam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belajar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014" y="949584"/>
            <a:ext cx="2967311" cy="48223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-58057"/>
            <a:ext cx="12192000" cy="6858000"/>
          </a:xfrm>
          <a:prstGeom prst="rect">
            <a:avLst/>
          </a:prstGeom>
          <a:noFill/>
          <a:ln w="161925">
            <a:solidFill>
              <a:srgbClr val="00206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4130" y="1228299"/>
          <a:ext cx="7726037" cy="5441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/>
          </p:nvPr>
        </p:nvGraphicFramePr>
        <p:xfrm>
          <a:off x="739588" y="143436"/>
          <a:ext cx="7086601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8030790" y="264365"/>
            <a:ext cx="3499407" cy="6414802"/>
            <a:chOff x="8030790" y="264365"/>
            <a:chExt cx="3499407" cy="641480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30790" y="264365"/>
              <a:ext cx="3499407" cy="2133785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030790" y="2411597"/>
              <a:ext cx="3499407" cy="2133785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030790" y="4545382"/>
              <a:ext cx="3499407" cy="2133785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</p:grp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-58057"/>
            <a:ext cx="12192000" cy="6858000"/>
          </a:xfrm>
          <a:prstGeom prst="rect">
            <a:avLst/>
          </a:prstGeom>
          <a:noFill/>
          <a:ln w="161925">
            <a:solidFill>
              <a:srgbClr val="00206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78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588545"/>
              </p:ext>
            </p:extLst>
          </p:nvPr>
        </p:nvGraphicFramePr>
        <p:xfrm>
          <a:off x="348343" y="719847"/>
          <a:ext cx="11582400" cy="356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348343" y="4476467"/>
            <a:ext cx="11582400" cy="2305050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6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12249795"/>
              </p:ext>
            </p:extLst>
          </p:nvPr>
        </p:nvGraphicFramePr>
        <p:xfrm>
          <a:off x="336175" y="123080"/>
          <a:ext cx="8768914" cy="111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313235"/>
            <a:ext cx="8768912" cy="5340712"/>
          </a:xfrm>
          <a:ln w="28575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</a:rPr>
              <a:t>Semangat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Mengajar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Kembangkan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hasrat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tulus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pelajaran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itu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sendiri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Antusiasme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itu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menular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menginspirasi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</a:t>
            </a: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</a:rPr>
              <a:t>Pembelajaran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Berkelanjutan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Tetap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perbarui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materi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pelajaran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metodologi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 </a:t>
            </a:r>
            <a:r>
              <a:rPr lang="en-US" sz="2000" dirty="0" err="1">
                <a:solidFill>
                  <a:schemeClr val="bg1"/>
                </a:solidFill>
              </a:rPr>
              <a:t>Hadiri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lokakarya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konferensi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ikuti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pendidikan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lebih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lanjut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meningkatkan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pengetahuan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</a:t>
            </a: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</a:rPr>
              <a:t>Komunikasi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efektif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Berkomunikasi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jelas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ringkas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Sesuaikan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gaya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komunikasi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audiens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dorong</a:t>
            </a:r>
            <a:r>
              <a:rPr lang="en-US" sz="2000" dirty="0">
                <a:solidFill>
                  <a:schemeClr val="bg1"/>
                </a:solidFill>
              </a:rPr>
              <a:t> dialog </a:t>
            </a:r>
            <a:r>
              <a:rPr lang="en-US" sz="2000" dirty="0" err="1">
                <a:solidFill>
                  <a:schemeClr val="bg1"/>
                </a:solidFill>
              </a:rPr>
              <a:t>terbuka</a:t>
            </a:r>
            <a:r>
              <a:rPr lang="en-US" sz="2000" dirty="0">
                <a:solidFill>
                  <a:schemeClr val="bg1"/>
                </a:solidFill>
              </a:rPr>
              <a:t> di </a:t>
            </a:r>
            <a:r>
              <a:rPr lang="en-US" sz="2000" dirty="0" err="1">
                <a:solidFill>
                  <a:schemeClr val="bg1"/>
                </a:solidFill>
              </a:rPr>
              <a:t>kelas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</a:rPr>
              <a:t>Kemampuan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beradaptasi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Bersikaplah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fleksibel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mudah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beradaptasi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dalam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metode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 </a:t>
            </a:r>
            <a:r>
              <a:rPr lang="en-US" sz="2000" dirty="0" err="1">
                <a:solidFill>
                  <a:schemeClr val="bg1"/>
                </a:solidFill>
              </a:rPr>
              <a:t>Sadarilah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bahwa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memiliki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gaya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belajar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berbeda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sesuaikan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pendekatan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73183" y="138699"/>
            <a:ext cx="2859160" cy="6534547"/>
            <a:chOff x="8679252" y="138699"/>
            <a:chExt cx="3353091" cy="65345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9252" y="138699"/>
              <a:ext cx="3353091" cy="22126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79252" y="2351316"/>
              <a:ext cx="3353091" cy="21916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9252" y="4542972"/>
              <a:ext cx="3353091" cy="2130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944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336175" y="123080"/>
          <a:ext cx="8768914" cy="111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313235"/>
            <a:ext cx="8768912" cy="5340712"/>
          </a:xfrm>
          <a:ln w="28575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dirty="0" err="1">
                <a:solidFill>
                  <a:schemeClr val="bg1"/>
                </a:solidFill>
              </a:rPr>
              <a:t>Empati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Pahami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berempati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 </a:t>
            </a:r>
            <a:r>
              <a:rPr lang="en-US" sz="2000" dirty="0" err="1">
                <a:solidFill>
                  <a:schemeClr val="bg1"/>
                </a:solidFill>
              </a:rPr>
              <a:t>Sadarilah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bahwa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mereka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berasal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latar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belakang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berbeda-beda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mungkin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menghadapi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berbagai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tantangan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 err="1">
                <a:solidFill>
                  <a:schemeClr val="bg1"/>
                </a:solidFill>
              </a:rPr>
              <a:t>Manajemen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Kelas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Tetapkan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ekspektasi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aturan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jelas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Disiplin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konsisten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adil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sangat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penting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menjaga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lingkungan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belajar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positif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 err="1">
                <a:solidFill>
                  <a:schemeClr val="bg1"/>
                </a:solidFill>
              </a:rPr>
              <a:t>Teknik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Pengajaran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Inovatif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Gabungkan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teknologi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aktivitas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langsung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contoh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dunia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nyata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menjadikan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pembelajaran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menarik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relevan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 err="1">
                <a:solidFill>
                  <a:schemeClr val="bg1"/>
                </a:solidFill>
              </a:rPr>
              <a:t>Mendorong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Berpikir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Kritis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Kembangkan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keterampilan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berpikir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kritis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pada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 </a:t>
            </a:r>
            <a:r>
              <a:rPr lang="en-US" sz="2000" dirty="0" err="1">
                <a:solidFill>
                  <a:schemeClr val="bg1"/>
                </a:solidFill>
              </a:rPr>
              <a:t>Dorong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mereka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bertanya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menganalisis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informasi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berpikir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mandiri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173183" y="138699"/>
            <a:ext cx="2859160" cy="6534547"/>
            <a:chOff x="8679252" y="138699"/>
            <a:chExt cx="3353091" cy="65345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9252" y="138699"/>
              <a:ext cx="3353091" cy="22126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79252" y="2351316"/>
              <a:ext cx="3353091" cy="21916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9252" y="4542972"/>
              <a:ext cx="3353091" cy="2130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94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336175" y="123080"/>
          <a:ext cx="8768914" cy="111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313235"/>
            <a:ext cx="8768912" cy="5340712"/>
          </a:xfrm>
          <a:ln w="28575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n-US" sz="2400" dirty="0" err="1">
                <a:solidFill>
                  <a:schemeClr val="bg1"/>
                </a:solidFill>
              </a:rPr>
              <a:t>Membangun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Hubungan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Kembangkan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hubungan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positif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 </a:t>
            </a:r>
            <a:r>
              <a:rPr lang="en-US" sz="2000" dirty="0" err="1">
                <a:solidFill>
                  <a:schemeClr val="bg1"/>
                </a:solidFill>
              </a:rPr>
              <a:t>Tunjukkan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minat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tulus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terhadap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kesejahteraan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kemajuan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akademis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mereka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2400" dirty="0" err="1">
                <a:solidFill>
                  <a:schemeClr val="bg1"/>
                </a:solidFill>
              </a:rPr>
              <a:t>Umpan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Balik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Penilaian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Memberikan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umpan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balik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konstruktif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terhadap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pekerjaan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penilaian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Gunakan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penilaian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tidak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hanya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mengevaluasi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tetapi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juga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memandu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pembelajaran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lebih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lanjut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2400" dirty="0" err="1">
                <a:solidFill>
                  <a:schemeClr val="bg1"/>
                </a:solidFill>
              </a:rPr>
              <a:t>Profesionalisme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Tunjukkan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profesionalisme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waktu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terorganisir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menjaga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sikap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positif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Contohkan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perilaku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smtClean="0">
                <a:solidFill>
                  <a:schemeClr val="bg1"/>
                </a:solidFill>
              </a:rPr>
              <a:t>Kita </a:t>
            </a:r>
            <a:r>
              <a:rPr lang="en-US" sz="2000" dirty="0" err="1">
                <a:solidFill>
                  <a:schemeClr val="bg1"/>
                </a:solidFill>
              </a:rPr>
              <a:t>harapkan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</a:t>
            </a: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 startAt="9"/>
            </a:pPr>
            <a:r>
              <a:rPr lang="en-US" sz="2400" dirty="0" err="1">
                <a:solidFill>
                  <a:schemeClr val="bg1"/>
                </a:solidFill>
              </a:rPr>
              <a:t>Kolaborasi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Berkolaborasi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guru lain, administrator,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orang </a:t>
            </a:r>
            <a:r>
              <a:rPr lang="en-US" sz="2000" dirty="0" err="1">
                <a:solidFill>
                  <a:schemeClr val="bg1"/>
                </a:solidFill>
              </a:rPr>
              <a:t>tua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menciptakan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jaringan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mendukung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73183" y="138699"/>
            <a:ext cx="2859160" cy="6534547"/>
            <a:chOff x="8679252" y="138699"/>
            <a:chExt cx="3353091" cy="65345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9252" y="138699"/>
              <a:ext cx="3353091" cy="22126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79252" y="2351316"/>
              <a:ext cx="3353091" cy="21916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9252" y="4542972"/>
              <a:ext cx="3353091" cy="2130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068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336175" y="123080"/>
          <a:ext cx="8768914" cy="111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332534"/>
            <a:ext cx="8768912" cy="5340712"/>
          </a:xfrm>
          <a:ln w="28575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13"/>
            </a:pPr>
            <a:r>
              <a:rPr lang="en-US" sz="2400" dirty="0" err="1">
                <a:solidFill>
                  <a:schemeClr val="bg1"/>
                </a:solidFill>
              </a:rPr>
              <a:t>Latihan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Reflektif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Renungkan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metode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pengajaran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dinamika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kelas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 </a:t>
            </a:r>
            <a:r>
              <a:rPr lang="en-US" sz="2000" dirty="0" err="1">
                <a:solidFill>
                  <a:schemeClr val="bg1"/>
                </a:solidFill>
              </a:rPr>
              <a:t>secara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teratur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Identifikasi</a:t>
            </a:r>
            <a:r>
              <a:rPr lang="en-US" sz="2000" dirty="0">
                <a:solidFill>
                  <a:schemeClr val="bg1"/>
                </a:solidFill>
              </a:rPr>
              <a:t> area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perbaikan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aktif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mencari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meningkatkan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keterampilan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mengajar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</a:t>
            </a: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 err="1">
                <a:solidFill>
                  <a:schemeClr val="bg1"/>
                </a:solidFill>
              </a:rPr>
              <a:t>Pengembangan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profesional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Terlibat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dalam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peluang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pengembangan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profesional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berkelanjutan</a:t>
            </a:r>
            <a:r>
              <a:rPr lang="en-US" sz="2000" dirty="0">
                <a:solidFill>
                  <a:schemeClr val="bg1"/>
                </a:solidFill>
              </a:rPr>
              <a:t>. Hal </a:t>
            </a:r>
            <a:r>
              <a:rPr lang="en-US" sz="2000" dirty="0" err="1">
                <a:solidFill>
                  <a:schemeClr val="bg1"/>
                </a:solidFill>
              </a:rPr>
              <a:t>ini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melibatkan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lokakarya</a:t>
            </a:r>
            <a:r>
              <a:rPr lang="en-US" sz="2000" dirty="0">
                <a:solidFill>
                  <a:schemeClr val="bg1"/>
                </a:solidFill>
              </a:rPr>
              <a:t>, seminar, </a:t>
            </a:r>
            <a:r>
              <a:rPr lang="en-US" sz="2000" dirty="0" err="1">
                <a:solidFill>
                  <a:schemeClr val="bg1"/>
                </a:solidFill>
              </a:rPr>
              <a:t>atau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mengejar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gelar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lebih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tinggi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400" dirty="0" err="1">
                <a:solidFill>
                  <a:schemeClr val="bg1"/>
                </a:solidFill>
              </a:rPr>
              <a:t>Rayakan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Kesuksesan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bg1"/>
                </a:solidFill>
              </a:rPr>
              <a:t>Rayakan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pencapaian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Kita. </a:t>
            </a:r>
            <a:r>
              <a:rPr lang="en-US" sz="2000" dirty="0" err="1">
                <a:solidFill>
                  <a:schemeClr val="bg1"/>
                </a:solidFill>
              </a:rPr>
              <a:t>Penguatan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positif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meningkatkan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semangat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motivasi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bg1"/>
                </a:solidFill>
              </a:rPr>
              <a:t>Ingat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menjadi</a:t>
            </a:r>
            <a:r>
              <a:rPr lang="en-US" sz="2400" dirty="0">
                <a:solidFill>
                  <a:schemeClr val="bg1"/>
                </a:solidFill>
              </a:rPr>
              <a:t> guru yang </a:t>
            </a:r>
            <a:r>
              <a:rPr lang="en-US" sz="2400" dirty="0" err="1" smtClean="0">
                <a:solidFill>
                  <a:schemeClr val="bg1"/>
                </a:solidFill>
              </a:rPr>
              <a:t>Terbaik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proses yang </a:t>
            </a:r>
            <a:r>
              <a:rPr lang="en-US" sz="2400" dirty="0" err="1">
                <a:solidFill>
                  <a:schemeClr val="bg1"/>
                </a:solidFill>
              </a:rPr>
              <a:t>berkelanjutan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Terus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mencari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cara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untuk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meningkatkan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diri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beradaptasi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perubahan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sistem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pendidikan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, yang paling </a:t>
            </a:r>
            <a:r>
              <a:rPr lang="en-US" sz="2400" dirty="0" err="1">
                <a:solidFill>
                  <a:schemeClr val="bg1"/>
                </a:solidFill>
              </a:rPr>
              <a:t>penting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tetap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berdedikasi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pada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kesuksesan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kesejahteraan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siswa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Kita.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73183" y="138699"/>
            <a:ext cx="2859160" cy="6534547"/>
            <a:chOff x="8679252" y="138699"/>
            <a:chExt cx="3353091" cy="65345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9252" y="138699"/>
              <a:ext cx="3353091" cy="22126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79252" y="2351316"/>
              <a:ext cx="3353091" cy="21916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9252" y="4542972"/>
              <a:ext cx="3353091" cy="2130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42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/>
          </p:nvPr>
        </p:nvGraphicFramePr>
        <p:xfrm>
          <a:off x="609600" y="274638"/>
          <a:ext cx="109728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476606"/>
              </p:ext>
            </p:extLst>
          </p:nvPr>
        </p:nvGraphicFramePr>
        <p:xfrm>
          <a:off x="609600" y="1600201"/>
          <a:ext cx="10972800" cy="5002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9177"/>
            <a:ext cx="12192000" cy="6858000"/>
          </a:xfrm>
          <a:prstGeom prst="rect">
            <a:avLst/>
          </a:prstGeom>
          <a:noFill/>
          <a:ln w="161925">
            <a:solidFill>
              <a:srgbClr val="FFC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2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49521"/>
            <a:ext cx="1165412" cy="65218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3" y="4606676"/>
            <a:ext cx="12058933" cy="2243522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666715" y="425513"/>
            <a:ext cx="10170428" cy="3920150"/>
          </a:xfrm>
          <a:custGeom>
            <a:avLst/>
            <a:gdLst>
              <a:gd name="connsiteX0" fmla="*/ 0 w 8844230"/>
              <a:gd name="connsiteY0" fmla="*/ 221876 h 2218764"/>
              <a:gd name="connsiteX1" fmla="*/ 221876 w 8844230"/>
              <a:gd name="connsiteY1" fmla="*/ 0 h 2218764"/>
              <a:gd name="connsiteX2" fmla="*/ 8622354 w 8844230"/>
              <a:gd name="connsiteY2" fmla="*/ 0 h 2218764"/>
              <a:gd name="connsiteX3" fmla="*/ 8844230 w 8844230"/>
              <a:gd name="connsiteY3" fmla="*/ 221876 h 2218764"/>
              <a:gd name="connsiteX4" fmla="*/ 8844230 w 8844230"/>
              <a:gd name="connsiteY4" fmla="*/ 1996888 h 2218764"/>
              <a:gd name="connsiteX5" fmla="*/ 8622354 w 8844230"/>
              <a:gd name="connsiteY5" fmla="*/ 2218764 h 2218764"/>
              <a:gd name="connsiteX6" fmla="*/ 221876 w 8844230"/>
              <a:gd name="connsiteY6" fmla="*/ 2218764 h 2218764"/>
              <a:gd name="connsiteX7" fmla="*/ 0 w 8844230"/>
              <a:gd name="connsiteY7" fmla="*/ 1996888 h 2218764"/>
              <a:gd name="connsiteX8" fmla="*/ 0 w 8844230"/>
              <a:gd name="connsiteY8" fmla="*/ 221876 h 221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4230" h="2218764">
                <a:moveTo>
                  <a:pt x="0" y="221876"/>
                </a:moveTo>
                <a:cubicBezTo>
                  <a:pt x="0" y="99337"/>
                  <a:pt x="99337" y="0"/>
                  <a:pt x="221876" y="0"/>
                </a:cubicBezTo>
                <a:lnTo>
                  <a:pt x="8622354" y="0"/>
                </a:lnTo>
                <a:cubicBezTo>
                  <a:pt x="8744893" y="0"/>
                  <a:pt x="8844230" y="99337"/>
                  <a:pt x="8844230" y="221876"/>
                </a:cubicBezTo>
                <a:lnTo>
                  <a:pt x="8844230" y="1996888"/>
                </a:lnTo>
                <a:cubicBezTo>
                  <a:pt x="8844230" y="2119427"/>
                  <a:pt x="8744893" y="2218764"/>
                  <a:pt x="8622354" y="2218764"/>
                </a:cubicBezTo>
                <a:lnTo>
                  <a:pt x="221876" y="2218764"/>
                </a:lnTo>
                <a:cubicBezTo>
                  <a:pt x="99337" y="2218764"/>
                  <a:pt x="0" y="2119427"/>
                  <a:pt x="0" y="1996888"/>
                </a:cubicBezTo>
                <a:lnTo>
                  <a:pt x="0" y="221876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665" tIns="171665" rIns="171665" bIns="171665" numCol="1" spcCol="1270" anchor="ctr" anchorCtr="0">
            <a:noAutofit/>
          </a:bodyPr>
          <a:lstStyle/>
          <a:p>
            <a:pPr algn="ctr" defTabSz="1244600">
              <a:spcBef>
                <a:spcPct val="0"/>
              </a:spcBef>
            </a:pPr>
            <a:r>
              <a:rPr lang="en-US" sz="3600" dirty="0"/>
              <a:t>"</a:t>
            </a:r>
            <a:r>
              <a:rPr lang="en-US" sz="3600" dirty="0" err="1"/>
              <a:t>Ajarilah</a:t>
            </a:r>
            <a:r>
              <a:rPr lang="en-US" sz="3600" dirty="0"/>
              <a:t> </a:t>
            </a:r>
            <a:r>
              <a:rPr lang="en-US" sz="3600" dirty="0" err="1"/>
              <a:t>anak-anakmu</a:t>
            </a:r>
            <a:r>
              <a:rPr lang="en-US" sz="3600" dirty="0"/>
              <a:t> </a:t>
            </a:r>
            <a:r>
              <a:rPr lang="en-US" sz="3600" dirty="0" err="1"/>
              <a:t>sesuai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zamannya</a:t>
            </a:r>
            <a:r>
              <a:rPr lang="en-US" sz="3600" dirty="0"/>
              <a:t>, </a:t>
            </a:r>
            <a:r>
              <a:rPr lang="en-US" sz="3600" dirty="0" err="1"/>
              <a:t>karena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 </a:t>
            </a:r>
            <a:r>
              <a:rPr lang="en-US" sz="3600" dirty="0" err="1"/>
              <a:t>hidup</a:t>
            </a:r>
            <a:r>
              <a:rPr lang="en-US" sz="3600" dirty="0"/>
              <a:t> di </a:t>
            </a:r>
            <a:r>
              <a:rPr lang="en-US" sz="3600" dirty="0" err="1"/>
              <a:t>zaman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 </a:t>
            </a:r>
            <a:r>
              <a:rPr lang="en-US" sz="3600" dirty="0" err="1"/>
              <a:t>bukan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zamanmu</a:t>
            </a:r>
            <a:r>
              <a:rPr lang="en-US" sz="3600" dirty="0"/>
              <a:t>. </a:t>
            </a:r>
            <a:r>
              <a:rPr lang="en-US" sz="3600" dirty="0" err="1"/>
              <a:t>Sesungguhnya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 </a:t>
            </a:r>
            <a:r>
              <a:rPr lang="en-US" sz="3600" dirty="0" err="1"/>
              <a:t>diciptakan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zamannya</a:t>
            </a:r>
            <a:r>
              <a:rPr lang="en-US" sz="3600" dirty="0"/>
              <a:t>, </a:t>
            </a:r>
            <a:r>
              <a:rPr lang="en-US" sz="3600" dirty="0" err="1"/>
              <a:t>sedangkan</a:t>
            </a:r>
            <a:r>
              <a:rPr lang="en-US" sz="3600" dirty="0"/>
              <a:t> kalian </a:t>
            </a:r>
            <a:r>
              <a:rPr lang="en-US" sz="3600" dirty="0" err="1"/>
              <a:t>diciptakan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zaman</a:t>
            </a:r>
            <a:r>
              <a:rPr lang="en-US" sz="3600" dirty="0"/>
              <a:t> kalian"</a:t>
            </a:r>
            <a:endParaRPr lang="en-US" sz="3600" b="1" i="1" dirty="0">
              <a:solidFill>
                <a:prstClr val="white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37229486"/>
              </p:ext>
            </p:extLst>
          </p:nvPr>
        </p:nvGraphicFramePr>
        <p:xfrm>
          <a:off x="814717" y="3657236"/>
          <a:ext cx="9144000" cy="88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-58058"/>
            <a:ext cx="12192000" cy="6858000"/>
          </a:xfrm>
          <a:prstGeom prst="rect">
            <a:avLst/>
          </a:prstGeom>
          <a:noFill/>
          <a:ln w="161925">
            <a:solidFill>
              <a:srgbClr val="C00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4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348343" y="132894"/>
          <a:ext cx="1158239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8343" y="1525735"/>
            <a:ext cx="11582400" cy="2759664"/>
          </a:xfr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Deteksi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awal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potensi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kelas</a:t>
            </a:r>
            <a:r>
              <a:rPr lang="en-US" dirty="0" smtClean="0">
                <a:solidFill>
                  <a:schemeClr val="bg1"/>
                </a:solidFill>
              </a:rPr>
              <a:t> X, XI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XII yang </a:t>
            </a:r>
            <a:r>
              <a:rPr lang="en-US" dirty="0" err="1" smtClean="0">
                <a:solidFill>
                  <a:schemeClr val="bg1"/>
                </a:solidFill>
              </a:rPr>
              <a:t>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Melanjutkan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Bekerja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atau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Berwirausaha</a:t>
            </a:r>
            <a:r>
              <a:rPr lang="en-US" dirty="0" smtClean="0">
                <a:solidFill>
                  <a:schemeClr val="bg1"/>
                </a:solidFill>
              </a:rPr>
              <a:t> (BK </a:t>
            </a:r>
            <a:r>
              <a:rPr lang="en-US" dirty="0" err="1" smtClean="0">
                <a:solidFill>
                  <a:schemeClr val="bg1"/>
                </a:solidFill>
              </a:rPr>
              <a:t>Melakukan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pendataan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awal</a:t>
            </a:r>
            <a:r>
              <a:rPr lang="en-US" dirty="0" smtClean="0">
                <a:solidFill>
                  <a:schemeClr val="bg1"/>
                </a:solidFill>
              </a:rPr>
              <a:t> per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).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Memberikan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akses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seluas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mungkin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semua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untuk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meriah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cita-citanya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Daftarkan</a:t>
            </a:r>
            <a:r>
              <a:rPr lang="en-US" dirty="0" smtClean="0">
                <a:solidFill>
                  <a:schemeClr val="bg1"/>
                </a:solidFill>
              </a:rPr>
              <a:t> di PDSS, PRAMUGARI, POLISI, TNI, </a:t>
            </a:r>
            <a:r>
              <a:rPr lang="en-US" dirty="0" err="1" smtClean="0">
                <a:solidFill>
                  <a:schemeClr val="bg1"/>
                </a:solidFill>
              </a:rPr>
              <a:t>Sekolah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Kedinasan</a:t>
            </a:r>
            <a:r>
              <a:rPr lang="en-US" dirty="0" smtClean="0">
                <a:solidFill>
                  <a:schemeClr val="bg1"/>
                </a:solidFill>
              </a:rPr>
              <a:t>, DLL).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Memberikan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kesempatan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seluruh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mengembangkan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bakat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minatnya</a:t>
            </a:r>
            <a:r>
              <a:rPr lang="en-US" dirty="0" smtClean="0">
                <a:solidFill>
                  <a:schemeClr val="bg1"/>
                </a:solidFill>
              </a:rPr>
              <a:t> (LKS, EKSTRAKURIKULER, HOBBY SENI, OLAH RAGA, WIRAUSAHA DLL).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Memberikan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kesempatan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menghebatkan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sekolahnya</a:t>
            </a:r>
            <a:r>
              <a:rPr lang="en-US" dirty="0" smtClean="0">
                <a:solidFill>
                  <a:schemeClr val="bg1"/>
                </a:solidFill>
              </a:rPr>
              <a:t> (ADIWIYATA, SEKOLAH SEHAT, LOMBA PERPUSTAKAAN DLL).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43" y="4476467"/>
            <a:ext cx="11582400" cy="2305050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798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74078156"/>
              </p:ext>
            </p:extLst>
          </p:nvPr>
        </p:nvGraphicFramePr>
        <p:xfrm>
          <a:off x="348343" y="132894"/>
          <a:ext cx="1158239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8343" y="1525735"/>
            <a:ext cx="11582400" cy="2759664"/>
          </a:xfrm>
          <a:ln>
            <a:solidFill>
              <a:schemeClr val="bg1"/>
            </a:solidFill>
          </a:ln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Lebih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baik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memberikan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pelajaran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sedikit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tapi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berkualitas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daripada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banyak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tapi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tidak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berdampak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Mencoba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memberikan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sentuhan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literasi</a:t>
            </a:r>
            <a:r>
              <a:rPr lang="en-US" dirty="0" smtClean="0">
                <a:solidFill>
                  <a:schemeClr val="bg1"/>
                </a:solidFill>
              </a:rPr>
              <a:t> yang </a:t>
            </a:r>
            <a:r>
              <a:rPr lang="en-US" dirty="0" err="1" smtClean="0">
                <a:solidFill>
                  <a:schemeClr val="bg1"/>
                </a:solidFill>
              </a:rPr>
              <a:t>membangkitkan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imajinasi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dampaknya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sangat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luar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biasa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Contoh</a:t>
            </a:r>
            <a:r>
              <a:rPr lang="en-US" dirty="0" smtClean="0">
                <a:solidFill>
                  <a:schemeClr val="bg1"/>
                </a:solidFill>
              </a:rPr>
              <a:t>;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diberi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kesempatan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membaca</a:t>
            </a:r>
            <a:r>
              <a:rPr lang="en-US" dirty="0" smtClean="0">
                <a:solidFill>
                  <a:schemeClr val="bg1"/>
                </a:solidFill>
              </a:rPr>
              <a:t> novel, </a:t>
            </a:r>
            <a:r>
              <a:rPr lang="en-US" dirty="0" err="1" smtClean="0">
                <a:solidFill>
                  <a:schemeClr val="bg1"/>
                </a:solidFill>
              </a:rPr>
              <a:t>sastra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berpuisi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bermusik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menari</a:t>
            </a:r>
            <a:r>
              <a:rPr lang="en-US" dirty="0" smtClean="0">
                <a:solidFill>
                  <a:schemeClr val="bg1"/>
                </a:solidFill>
              </a:rPr>
              <a:t>, DLL).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Menyelenggarakan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ekstrakurikuler</a:t>
            </a:r>
            <a:r>
              <a:rPr lang="en-US" dirty="0" smtClean="0">
                <a:solidFill>
                  <a:schemeClr val="bg1"/>
                </a:solidFill>
              </a:rPr>
              <a:t> yang </a:t>
            </a:r>
            <a:r>
              <a:rPr lang="en-US" dirty="0" err="1" smtClean="0">
                <a:solidFill>
                  <a:schemeClr val="bg1"/>
                </a:solidFill>
              </a:rPr>
              <a:t>disekolah</a:t>
            </a:r>
            <a:r>
              <a:rPr lang="en-US" dirty="0" smtClean="0">
                <a:solidFill>
                  <a:schemeClr val="bg1"/>
                </a:solidFill>
              </a:rPr>
              <a:t> lain </a:t>
            </a:r>
            <a:r>
              <a:rPr lang="en-US" dirty="0" err="1" smtClean="0">
                <a:solidFill>
                  <a:schemeClr val="bg1"/>
                </a:solidFill>
              </a:rPr>
              <a:t>belum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ada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Layang-layang</a:t>
            </a:r>
            <a:r>
              <a:rPr lang="en-US" dirty="0" smtClean="0">
                <a:solidFill>
                  <a:schemeClr val="bg1"/>
                </a:solidFill>
              </a:rPr>
              <a:t>, Drone, </a:t>
            </a:r>
            <a:r>
              <a:rPr lang="en-US" dirty="0" err="1" smtClean="0">
                <a:solidFill>
                  <a:schemeClr val="bg1"/>
                </a:solidFill>
              </a:rPr>
              <a:t>Konten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Kreator</a:t>
            </a:r>
            <a:r>
              <a:rPr lang="en-US" dirty="0" smtClean="0">
                <a:solidFill>
                  <a:schemeClr val="bg1"/>
                </a:solidFill>
              </a:rPr>
              <a:t>, DLL).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Membangun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salah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satu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unggulan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sekolah</a:t>
            </a:r>
            <a:r>
              <a:rPr lang="en-US" dirty="0" smtClean="0">
                <a:solidFill>
                  <a:schemeClr val="bg1"/>
                </a:solidFill>
              </a:rPr>
              <a:t> yang </a:t>
            </a:r>
            <a:r>
              <a:rPr lang="en-US" dirty="0" err="1" smtClean="0">
                <a:solidFill>
                  <a:schemeClr val="bg1"/>
                </a:solidFill>
              </a:rPr>
              <a:t>spesifik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genuine.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43" y="4476467"/>
            <a:ext cx="11582400" cy="2305050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03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92682684"/>
              </p:ext>
            </p:extLst>
          </p:nvPr>
        </p:nvGraphicFramePr>
        <p:xfrm>
          <a:off x="348343" y="132894"/>
          <a:ext cx="1158239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8343" y="1525735"/>
            <a:ext cx="11582400" cy="2759664"/>
          </a:xfrm>
          <a:ln>
            <a:solidFill>
              <a:schemeClr val="bg1"/>
            </a:solidFill>
          </a:ln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Riset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Kewirausahaan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Kepemimpinan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Kedisiplinan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Teknologi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Informasi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Seni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Olahraga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Rekreasi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Kerjasama</a:t>
            </a:r>
            <a:r>
              <a:rPr lang="en-US" dirty="0" smtClean="0">
                <a:solidFill>
                  <a:schemeClr val="bg1"/>
                </a:solidFill>
              </a:rPr>
              <a:t> Alumni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Penelusuran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Lulusan</a:t>
            </a:r>
            <a:endParaRPr lang="en-US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Kemahiran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Bahasa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Inggris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Jepang</a:t>
            </a:r>
            <a:r>
              <a:rPr lang="en-US" dirty="0" smtClean="0">
                <a:solidFill>
                  <a:schemeClr val="bg1"/>
                </a:solidFill>
              </a:rPr>
              <a:t>, Mandarin)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Departemen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Budaya</a:t>
            </a:r>
            <a:r>
              <a:rPr lang="en-US" dirty="0" smtClean="0">
                <a:solidFill>
                  <a:schemeClr val="bg1"/>
                </a:solidFill>
              </a:rPr>
              <a:t> Daerah.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43" y="4476467"/>
            <a:ext cx="11582400" cy="2305050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654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6372519"/>
              </p:ext>
            </p:extLst>
          </p:nvPr>
        </p:nvGraphicFramePr>
        <p:xfrm>
          <a:off x="199177" y="162971"/>
          <a:ext cx="11805718" cy="6545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779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6995" y="1264595"/>
            <a:ext cx="11166196" cy="5429955"/>
            <a:chOff x="1977815" y="839906"/>
            <a:chExt cx="8313390" cy="5685333"/>
          </a:xfrm>
        </p:grpSpPr>
        <p:sp>
          <p:nvSpPr>
            <p:cNvPr id="35" name="Rectangle 34"/>
            <p:cNvSpPr/>
            <p:nvPr/>
          </p:nvSpPr>
          <p:spPr>
            <a:xfrm>
              <a:off x="4512962" y="839906"/>
              <a:ext cx="3528392" cy="100712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24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Digital Mindset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Pemanfaatan teknologi dalam rangka efektivitas dan efisiensi </a:t>
              </a:r>
              <a:r>
                <a:rPr lang="en-US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white"/>
                  </a:solidFill>
                  <a:cs typeface="Arial" panose="020B0604020202020204" pitchFamily="34" charset="0"/>
                </a:rPr>
                <a:t>serta</a:t>
              </a:r>
              <a:r>
                <a:rPr lang="en-US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white"/>
                  </a:solidFill>
                  <a:cs typeface="Arial" panose="020B0604020202020204" pitchFamily="34" charset="0"/>
                </a:rPr>
                <a:t>penguatan</a:t>
              </a:r>
              <a:r>
                <a:rPr lang="en-US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white"/>
                  </a:solidFill>
                  <a:cs typeface="Arial" panose="020B0604020202020204" pitchFamily="34" charset="0"/>
                </a:rPr>
                <a:t>pembelajaran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5012495" y="2353345"/>
              <a:ext cx="2167013" cy="2758585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Teardrop 23"/>
            <p:cNvSpPr/>
            <p:nvPr/>
          </p:nvSpPr>
          <p:spPr>
            <a:xfrm rot="3864715">
              <a:off x="4455682" y="2940645"/>
              <a:ext cx="1282046" cy="972260"/>
            </a:xfrm>
            <a:prstGeom prst="teardrop">
              <a:avLst>
                <a:gd name="adj" fmla="val 96069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Teardrop 24"/>
            <p:cNvSpPr/>
            <p:nvPr/>
          </p:nvSpPr>
          <p:spPr>
            <a:xfrm rot="8167449">
              <a:off x="5635845" y="1808586"/>
              <a:ext cx="961535" cy="1296347"/>
            </a:xfrm>
            <a:prstGeom prst="teardrop">
              <a:avLst>
                <a:gd name="adj" fmla="val 96069"/>
              </a:avLst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Teardrop 25"/>
            <p:cNvSpPr/>
            <p:nvPr/>
          </p:nvSpPr>
          <p:spPr>
            <a:xfrm rot="16742614">
              <a:off x="6082257" y="4505358"/>
              <a:ext cx="1282046" cy="972260"/>
            </a:xfrm>
            <a:prstGeom prst="teardrop">
              <a:avLst>
                <a:gd name="adj" fmla="val 96069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Teardrop 26"/>
            <p:cNvSpPr/>
            <p:nvPr/>
          </p:nvSpPr>
          <p:spPr>
            <a:xfrm rot="20984534">
              <a:off x="5014284" y="4360343"/>
              <a:ext cx="961535" cy="1296347"/>
            </a:xfrm>
            <a:prstGeom prst="teardrop">
              <a:avLst>
                <a:gd name="adj" fmla="val 96069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Teardrop 27"/>
            <p:cNvSpPr/>
            <p:nvPr/>
          </p:nvSpPr>
          <p:spPr>
            <a:xfrm rot="12384072">
              <a:off x="6619892" y="2771097"/>
              <a:ext cx="961535" cy="1296347"/>
            </a:xfrm>
            <a:prstGeom prst="teardrop">
              <a:avLst>
                <a:gd name="adj" fmla="val 96069"/>
              </a:avLst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" name="Group 4"/>
            <p:cNvGrpSpPr>
              <a:grpSpLocks noChangeAspect="1"/>
            </p:cNvGrpSpPr>
            <p:nvPr/>
          </p:nvGrpSpPr>
          <p:grpSpPr bwMode="auto">
            <a:xfrm>
              <a:off x="5951984" y="2204864"/>
              <a:ext cx="395554" cy="499474"/>
              <a:chOff x="2479" y="1388"/>
              <a:chExt cx="642" cy="608"/>
            </a:xfrm>
            <a:solidFill>
              <a:schemeClr val="bg1"/>
            </a:solidFill>
          </p:grpSpPr>
          <p:sp>
            <p:nvSpPr>
              <p:cNvPr id="30" name="Freeform 6"/>
              <p:cNvSpPr/>
              <p:nvPr/>
            </p:nvSpPr>
            <p:spPr bwMode="auto">
              <a:xfrm>
                <a:off x="2702" y="1932"/>
                <a:ext cx="196" cy="64"/>
              </a:xfrm>
              <a:custGeom>
                <a:avLst/>
                <a:gdLst>
                  <a:gd name="T0" fmla="*/ 985 w 1172"/>
                  <a:gd name="T1" fmla="*/ 0 h 384"/>
                  <a:gd name="T2" fmla="*/ 1011 w 1172"/>
                  <a:gd name="T3" fmla="*/ 163 h 384"/>
                  <a:gd name="T4" fmla="*/ 1016 w 1172"/>
                  <a:gd name="T5" fmla="*/ 186 h 384"/>
                  <a:gd name="T6" fmla="*/ 1031 w 1172"/>
                  <a:gd name="T7" fmla="*/ 222 h 384"/>
                  <a:gd name="T8" fmla="*/ 1061 w 1172"/>
                  <a:gd name="T9" fmla="*/ 263 h 384"/>
                  <a:gd name="T10" fmla="*/ 1103 w 1172"/>
                  <a:gd name="T11" fmla="*/ 297 h 384"/>
                  <a:gd name="T12" fmla="*/ 1138 w 1172"/>
                  <a:gd name="T13" fmla="*/ 325 h 384"/>
                  <a:gd name="T14" fmla="*/ 1161 w 1172"/>
                  <a:gd name="T15" fmla="*/ 348 h 384"/>
                  <a:gd name="T16" fmla="*/ 1172 w 1172"/>
                  <a:gd name="T17" fmla="*/ 365 h 384"/>
                  <a:gd name="T18" fmla="*/ 1163 w 1172"/>
                  <a:gd name="T19" fmla="*/ 378 h 384"/>
                  <a:gd name="T20" fmla="*/ 1137 w 1172"/>
                  <a:gd name="T21" fmla="*/ 382 h 384"/>
                  <a:gd name="T22" fmla="*/ 1088 w 1172"/>
                  <a:gd name="T23" fmla="*/ 383 h 384"/>
                  <a:gd name="T24" fmla="*/ 1017 w 1172"/>
                  <a:gd name="T25" fmla="*/ 384 h 384"/>
                  <a:gd name="T26" fmla="*/ 932 w 1172"/>
                  <a:gd name="T27" fmla="*/ 384 h 384"/>
                  <a:gd name="T28" fmla="*/ 839 w 1172"/>
                  <a:gd name="T29" fmla="*/ 383 h 384"/>
                  <a:gd name="T30" fmla="*/ 751 w 1172"/>
                  <a:gd name="T31" fmla="*/ 383 h 384"/>
                  <a:gd name="T32" fmla="*/ 674 w 1172"/>
                  <a:gd name="T33" fmla="*/ 382 h 384"/>
                  <a:gd name="T34" fmla="*/ 615 w 1172"/>
                  <a:gd name="T35" fmla="*/ 382 h 384"/>
                  <a:gd name="T36" fmla="*/ 586 w 1172"/>
                  <a:gd name="T37" fmla="*/ 381 h 384"/>
                  <a:gd name="T38" fmla="*/ 557 w 1172"/>
                  <a:gd name="T39" fmla="*/ 382 h 384"/>
                  <a:gd name="T40" fmla="*/ 498 w 1172"/>
                  <a:gd name="T41" fmla="*/ 382 h 384"/>
                  <a:gd name="T42" fmla="*/ 421 w 1172"/>
                  <a:gd name="T43" fmla="*/ 383 h 384"/>
                  <a:gd name="T44" fmla="*/ 333 w 1172"/>
                  <a:gd name="T45" fmla="*/ 383 h 384"/>
                  <a:gd name="T46" fmla="*/ 240 w 1172"/>
                  <a:gd name="T47" fmla="*/ 384 h 384"/>
                  <a:gd name="T48" fmla="*/ 155 w 1172"/>
                  <a:gd name="T49" fmla="*/ 384 h 384"/>
                  <a:gd name="T50" fmla="*/ 83 w 1172"/>
                  <a:gd name="T51" fmla="*/ 383 h 384"/>
                  <a:gd name="T52" fmla="*/ 35 w 1172"/>
                  <a:gd name="T53" fmla="*/ 382 h 384"/>
                  <a:gd name="T54" fmla="*/ 8 w 1172"/>
                  <a:gd name="T55" fmla="*/ 378 h 384"/>
                  <a:gd name="T56" fmla="*/ 0 w 1172"/>
                  <a:gd name="T57" fmla="*/ 365 h 384"/>
                  <a:gd name="T58" fmla="*/ 11 w 1172"/>
                  <a:gd name="T59" fmla="*/ 348 h 384"/>
                  <a:gd name="T60" fmla="*/ 34 w 1172"/>
                  <a:gd name="T61" fmla="*/ 325 h 384"/>
                  <a:gd name="T62" fmla="*/ 69 w 1172"/>
                  <a:gd name="T63" fmla="*/ 297 h 384"/>
                  <a:gd name="T64" fmla="*/ 111 w 1172"/>
                  <a:gd name="T65" fmla="*/ 263 h 384"/>
                  <a:gd name="T66" fmla="*/ 141 w 1172"/>
                  <a:gd name="T67" fmla="*/ 222 h 384"/>
                  <a:gd name="T68" fmla="*/ 156 w 1172"/>
                  <a:gd name="T69" fmla="*/ 186 h 384"/>
                  <a:gd name="T70" fmla="*/ 161 w 1172"/>
                  <a:gd name="T71" fmla="*/ 162 h 384"/>
                  <a:gd name="T72" fmla="*/ 187 w 1172"/>
                  <a:gd name="T73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72" h="384">
                    <a:moveTo>
                      <a:pt x="187" y="0"/>
                    </a:moveTo>
                    <a:lnTo>
                      <a:pt x="985" y="0"/>
                    </a:lnTo>
                    <a:lnTo>
                      <a:pt x="1010" y="160"/>
                    </a:lnTo>
                    <a:lnTo>
                      <a:pt x="1011" y="163"/>
                    </a:lnTo>
                    <a:lnTo>
                      <a:pt x="1012" y="172"/>
                    </a:lnTo>
                    <a:lnTo>
                      <a:pt x="1016" y="186"/>
                    </a:lnTo>
                    <a:lnTo>
                      <a:pt x="1021" y="203"/>
                    </a:lnTo>
                    <a:lnTo>
                      <a:pt x="1031" y="222"/>
                    </a:lnTo>
                    <a:lnTo>
                      <a:pt x="1044" y="243"/>
                    </a:lnTo>
                    <a:lnTo>
                      <a:pt x="1061" y="263"/>
                    </a:lnTo>
                    <a:lnTo>
                      <a:pt x="1084" y="283"/>
                    </a:lnTo>
                    <a:lnTo>
                      <a:pt x="1103" y="297"/>
                    </a:lnTo>
                    <a:lnTo>
                      <a:pt x="1122" y="311"/>
                    </a:lnTo>
                    <a:lnTo>
                      <a:pt x="1138" y="325"/>
                    </a:lnTo>
                    <a:lnTo>
                      <a:pt x="1151" y="336"/>
                    </a:lnTo>
                    <a:lnTo>
                      <a:pt x="1161" y="348"/>
                    </a:lnTo>
                    <a:lnTo>
                      <a:pt x="1168" y="357"/>
                    </a:lnTo>
                    <a:lnTo>
                      <a:pt x="1172" y="365"/>
                    </a:lnTo>
                    <a:lnTo>
                      <a:pt x="1170" y="372"/>
                    </a:lnTo>
                    <a:lnTo>
                      <a:pt x="1163" y="378"/>
                    </a:lnTo>
                    <a:lnTo>
                      <a:pt x="1151" y="381"/>
                    </a:lnTo>
                    <a:lnTo>
                      <a:pt x="1137" y="382"/>
                    </a:lnTo>
                    <a:lnTo>
                      <a:pt x="1116" y="383"/>
                    </a:lnTo>
                    <a:lnTo>
                      <a:pt x="1088" y="383"/>
                    </a:lnTo>
                    <a:lnTo>
                      <a:pt x="1055" y="384"/>
                    </a:lnTo>
                    <a:lnTo>
                      <a:pt x="1017" y="384"/>
                    </a:lnTo>
                    <a:lnTo>
                      <a:pt x="975" y="384"/>
                    </a:lnTo>
                    <a:lnTo>
                      <a:pt x="932" y="384"/>
                    </a:lnTo>
                    <a:lnTo>
                      <a:pt x="886" y="384"/>
                    </a:lnTo>
                    <a:lnTo>
                      <a:pt x="839" y="383"/>
                    </a:lnTo>
                    <a:lnTo>
                      <a:pt x="794" y="383"/>
                    </a:lnTo>
                    <a:lnTo>
                      <a:pt x="751" y="383"/>
                    </a:lnTo>
                    <a:lnTo>
                      <a:pt x="710" y="382"/>
                    </a:lnTo>
                    <a:lnTo>
                      <a:pt x="674" y="382"/>
                    </a:lnTo>
                    <a:lnTo>
                      <a:pt x="641" y="382"/>
                    </a:lnTo>
                    <a:lnTo>
                      <a:pt x="615" y="382"/>
                    </a:lnTo>
                    <a:lnTo>
                      <a:pt x="597" y="381"/>
                    </a:lnTo>
                    <a:lnTo>
                      <a:pt x="586" y="381"/>
                    </a:lnTo>
                    <a:lnTo>
                      <a:pt x="575" y="381"/>
                    </a:lnTo>
                    <a:lnTo>
                      <a:pt x="557" y="382"/>
                    </a:lnTo>
                    <a:lnTo>
                      <a:pt x="531" y="382"/>
                    </a:lnTo>
                    <a:lnTo>
                      <a:pt x="498" y="382"/>
                    </a:lnTo>
                    <a:lnTo>
                      <a:pt x="462" y="382"/>
                    </a:lnTo>
                    <a:lnTo>
                      <a:pt x="421" y="383"/>
                    </a:lnTo>
                    <a:lnTo>
                      <a:pt x="378" y="383"/>
                    </a:lnTo>
                    <a:lnTo>
                      <a:pt x="333" y="383"/>
                    </a:lnTo>
                    <a:lnTo>
                      <a:pt x="286" y="384"/>
                    </a:lnTo>
                    <a:lnTo>
                      <a:pt x="240" y="384"/>
                    </a:lnTo>
                    <a:lnTo>
                      <a:pt x="196" y="384"/>
                    </a:lnTo>
                    <a:lnTo>
                      <a:pt x="155" y="384"/>
                    </a:lnTo>
                    <a:lnTo>
                      <a:pt x="117" y="384"/>
                    </a:lnTo>
                    <a:lnTo>
                      <a:pt x="83" y="383"/>
                    </a:lnTo>
                    <a:lnTo>
                      <a:pt x="56" y="383"/>
                    </a:lnTo>
                    <a:lnTo>
                      <a:pt x="35" y="382"/>
                    </a:lnTo>
                    <a:lnTo>
                      <a:pt x="21" y="381"/>
                    </a:lnTo>
                    <a:lnTo>
                      <a:pt x="8" y="378"/>
                    </a:lnTo>
                    <a:lnTo>
                      <a:pt x="1" y="372"/>
                    </a:lnTo>
                    <a:lnTo>
                      <a:pt x="0" y="365"/>
                    </a:lnTo>
                    <a:lnTo>
                      <a:pt x="2" y="357"/>
                    </a:lnTo>
                    <a:lnTo>
                      <a:pt x="11" y="348"/>
                    </a:lnTo>
                    <a:lnTo>
                      <a:pt x="21" y="336"/>
                    </a:lnTo>
                    <a:lnTo>
                      <a:pt x="34" y="325"/>
                    </a:lnTo>
                    <a:lnTo>
                      <a:pt x="50" y="311"/>
                    </a:lnTo>
                    <a:lnTo>
                      <a:pt x="69" y="297"/>
                    </a:lnTo>
                    <a:lnTo>
                      <a:pt x="88" y="283"/>
                    </a:lnTo>
                    <a:lnTo>
                      <a:pt x="111" y="263"/>
                    </a:lnTo>
                    <a:lnTo>
                      <a:pt x="127" y="243"/>
                    </a:lnTo>
                    <a:lnTo>
                      <a:pt x="141" y="222"/>
                    </a:lnTo>
                    <a:lnTo>
                      <a:pt x="151" y="202"/>
                    </a:lnTo>
                    <a:lnTo>
                      <a:pt x="156" y="186"/>
                    </a:lnTo>
                    <a:lnTo>
                      <a:pt x="160" y="172"/>
                    </a:lnTo>
                    <a:lnTo>
                      <a:pt x="161" y="162"/>
                    </a:lnTo>
                    <a:lnTo>
                      <a:pt x="162" y="160"/>
                    </a:lnTo>
                    <a:lnTo>
                      <a:pt x="187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 7"/>
              <p:cNvSpPr/>
              <p:nvPr/>
            </p:nvSpPr>
            <p:spPr bwMode="auto">
              <a:xfrm>
                <a:off x="2642" y="1700"/>
                <a:ext cx="137" cy="73"/>
              </a:xfrm>
              <a:custGeom>
                <a:avLst/>
                <a:gdLst>
                  <a:gd name="T0" fmla="*/ 577 w 822"/>
                  <a:gd name="T1" fmla="*/ 3 h 439"/>
                  <a:gd name="T2" fmla="*/ 634 w 822"/>
                  <a:gd name="T3" fmla="*/ 19 h 439"/>
                  <a:gd name="T4" fmla="*/ 690 w 822"/>
                  <a:gd name="T5" fmla="*/ 46 h 439"/>
                  <a:gd name="T6" fmla="*/ 739 w 822"/>
                  <a:gd name="T7" fmla="*/ 81 h 439"/>
                  <a:gd name="T8" fmla="*/ 780 w 822"/>
                  <a:gd name="T9" fmla="*/ 123 h 439"/>
                  <a:gd name="T10" fmla="*/ 808 w 822"/>
                  <a:gd name="T11" fmla="*/ 169 h 439"/>
                  <a:gd name="T12" fmla="*/ 822 w 822"/>
                  <a:gd name="T13" fmla="*/ 217 h 439"/>
                  <a:gd name="T14" fmla="*/ 817 w 822"/>
                  <a:gd name="T15" fmla="*/ 263 h 439"/>
                  <a:gd name="T16" fmla="*/ 791 w 822"/>
                  <a:gd name="T17" fmla="*/ 307 h 439"/>
                  <a:gd name="T18" fmla="*/ 741 w 822"/>
                  <a:gd name="T19" fmla="*/ 346 h 439"/>
                  <a:gd name="T20" fmla="*/ 662 w 822"/>
                  <a:gd name="T21" fmla="*/ 380 h 439"/>
                  <a:gd name="T22" fmla="*/ 567 w 822"/>
                  <a:gd name="T23" fmla="*/ 407 h 439"/>
                  <a:gd name="T24" fmla="*/ 472 w 822"/>
                  <a:gd name="T25" fmla="*/ 424 h 439"/>
                  <a:gd name="T26" fmla="*/ 376 w 822"/>
                  <a:gd name="T27" fmla="*/ 435 h 439"/>
                  <a:gd name="T28" fmla="*/ 286 w 822"/>
                  <a:gd name="T29" fmla="*/ 439 h 439"/>
                  <a:gd name="T30" fmla="*/ 202 w 822"/>
                  <a:gd name="T31" fmla="*/ 436 h 439"/>
                  <a:gd name="T32" fmla="*/ 130 w 822"/>
                  <a:gd name="T33" fmla="*/ 432 h 439"/>
                  <a:gd name="T34" fmla="*/ 70 w 822"/>
                  <a:gd name="T35" fmla="*/ 423 h 439"/>
                  <a:gd name="T36" fmla="*/ 27 w 822"/>
                  <a:gd name="T37" fmla="*/ 415 h 439"/>
                  <a:gd name="T38" fmla="*/ 4 w 822"/>
                  <a:gd name="T39" fmla="*/ 406 h 439"/>
                  <a:gd name="T40" fmla="*/ 2 w 822"/>
                  <a:gd name="T41" fmla="*/ 399 h 439"/>
                  <a:gd name="T42" fmla="*/ 27 w 822"/>
                  <a:gd name="T43" fmla="*/ 394 h 439"/>
                  <a:gd name="T44" fmla="*/ 96 w 822"/>
                  <a:gd name="T45" fmla="*/ 392 h 439"/>
                  <a:gd name="T46" fmla="*/ 170 w 822"/>
                  <a:gd name="T47" fmla="*/ 384 h 439"/>
                  <a:gd name="T48" fmla="*/ 226 w 822"/>
                  <a:gd name="T49" fmla="*/ 364 h 439"/>
                  <a:gd name="T50" fmla="*/ 268 w 822"/>
                  <a:gd name="T51" fmla="*/ 330 h 439"/>
                  <a:gd name="T52" fmla="*/ 301 w 822"/>
                  <a:gd name="T53" fmla="*/ 281 h 439"/>
                  <a:gd name="T54" fmla="*/ 329 w 822"/>
                  <a:gd name="T55" fmla="*/ 214 h 439"/>
                  <a:gd name="T56" fmla="*/ 360 w 822"/>
                  <a:gd name="T57" fmla="*/ 127 h 439"/>
                  <a:gd name="T58" fmla="*/ 393 w 822"/>
                  <a:gd name="T59" fmla="*/ 66 h 439"/>
                  <a:gd name="T60" fmla="*/ 438 w 822"/>
                  <a:gd name="T61" fmla="*/ 25 h 439"/>
                  <a:gd name="T62" fmla="*/ 490 w 822"/>
                  <a:gd name="T63" fmla="*/ 4 h 439"/>
                  <a:gd name="T64" fmla="*/ 546 w 822"/>
                  <a:gd name="T65" fmla="*/ 0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2" h="439">
                    <a:moveTo>
                      <a:pt x="546" y="0"/>
                    </a:moveTo>
                    <a:lnTo>
                      <a:pt x="577" y="3"/>
                    </a:lnTo>
                    <a:lnTo>
                      <a:pt x="606" y="10"/>
                    </a:lnTo>
                    <a:lnTo>
                      <a:pt x="634" y="19"/>
                    </a:lnTo>
                    <a:lnTo>
                      <a:pt x="663" y="31"/>
                    </a:lnTo>
                    <a:lnTo>
                      <a:pt x="690" y="46"/>
                    </a:lnTo>
                    <a:lnTo>
                      <a:pt x="716" y="63"/>
                    </a:lnTo>
                    <a:lnTo>
                      <a:pt x="739" y="81"/>
                    </a:lnTo>
                    <a:lnTo>
                      <a:pt x="761" y="101"/>
                    </a:lnTo>
                    <a:lnTo>
                      <a:pt x="780" y="123"/>
                    </a:lnTo>
                    <a:lnTo>
                      <a:pt x="795" y="145"/>
                    </a:lnTo>
                    <a:lnTo>
                      <a:pt x="808" y="169"/>
                    </a:lnTo>
                    <a:lnTo>
                      <a:pt x="817" y="192"/>
                    </a:lnTo>
                    <a:lnTo>
                      <a:pt x="822" y="217"/>
                    </a:lnTo>
                    <a:lnTo>
                      <a:pt x="822" y="240"/>
                    </a:lnTo>
                    <a:lnTo>
                      <a:pt x="817" y="263"/>
                    </a:lnTo>
                    <a:lnTo>
                      <a:pt x="807" y="286"/>
                    </a:lnTo>
                    <a:lnTo>
                      <a:pt x="791" y="307"/>
                    </a:lnTo>
                    <a:lnTo>
                      <a:pt x="769" y="328"/>
                    </a:lnTo>
                    <a:lnTo>
                      <a:pt x="741" y="346"/>
                    </a:lnTo>
                    <a:lnTo>
                      <a:pt x="707" y="363"/>
                    </a:lnTo>
                    <a:lnTo>
                      <a:pt x="662" y="380"/>
                    </a:lnTo>
                    <a:lnTo>
                      <a:pt x="615" y="394"/>
                    </a:lnTo>
                    <a:lnTo>
                      <a:pt x="567" y="407"/>
                    </a:lnTo>
                    <a:lnTo>
                      <a:pt x="519" y="416"/>
                    </a:lnTo>
                    <a:lnTo>
                      <a:pt x="472" y="424"/>
                    </a:lnTo>
                    <a:lnTo>
                      <a:pt x="424" y="430"/>
                    </a:lnTo>
                    <a:lnTo>
                      <a:pt x="376" y="435"/>
                    </a:lnTo>
                    <a:lnTo>
                      <a:pt x="330" y="437"/>
                    </a:lnTo>
                    <a:lnTo>
                      <a:pt x="286" y="439"/>
                    </a:lnTo>
                    <a:lnTo>
                      <a:pt x="243" y="439"/>
                    </a:lnTo>
                    <a:lnTo>
                      <a:pt x="202" y="436"/>
                    </a:lnTo>
                    <a:lnTo>
                      <a:pt x="165" y="435"/>
                    </a:lnTo>
                    <a:lnTo>
                      <a:pt x="130" y="432"/>
                    </a:lnTo>
                    <a:lnTo>
                      <a:pt x="98" y="428"/>
                    </a:lnTo>
                    <a:lnTo>
                      <a:pt x="70" y="423"/>
                    </a:lnTo>
                    <a:lnTo>
                      <a:pt x="47" y="420"/>
                    </a:lnTo>
                    <a:lnTo>
                      <a:pt x="27" y="415"/>
                    </a:lnTo>
                    <a:lnTo>
                      <a:pt x="13" y="410"/>
                    </a:lnTo>
                    <a:lnTo>
                      <a:pt x="4" y="406"/>
                    </a:lnTo>
                    <a:lnTo>
                      <a:pt x="0" y="402"/>
                    </a:lnTo>
                    <a:lnTo>
                      <a:pt x="2" y="399"/>
                    </a:lnTo>
                    <a:lnTo>
                      <a:pt x="12" y="396"/>
                    </a:lnTo>
                    <a:lnTo>
                      <a:pt x="27" y="394"/>
                    </a:lnTo>
                    <a:lnTo>
                      <a:pt x="50" y="394"/>
                    </a:lnTo>
                    <a:lnTo>
                      <a:pt x="96" y="392"/>
                    </a:lnTo>
                    <a:lnTo>
                      <a:pt x="137" y="389"/>
                    </a:lnTo>
                    <a:lnTo>
                      <a:pt x="170" y="384"/>
                    </a:lnTo>
                    <a:lnTo>
                      <a:pt x="201" y="374"/>
                    </a:lnTo>
                    <a:lnTo>
                      <a:pt x="226" y="364"/>
                    </a:lnTo>
                    <a:lnTo>
                      <a:pt x="249" y="349"/>
                    </a:lnTo>
                    <a:lnTo>
                      <a:pt x="268" y="330"/>
                    </a:lnTo>
                    <a:lnTo>
                      <a:pt x="285" y="308"/>
                    </a:lnTo>
                    <a:lnTo>
                      <a:pt x="301" y="281"/>
                    </a:lnTo>
                    <a:lnTo>
                      <a:pt x="315" y="251"/>
                    </a:lnTo>
                    <a:lnTo>
                      <a:pt x="329" y="214"/>
                    </a:lnTo>
                    <a:lnTo>
                      <a:pt x="344" y="173"/>
                    </a:lnTo>
                    <a:lnTo>
                      <a:pt x="360" y="127"/>
                    </a:lnTo>
                    <a:lnTo>
                      <a:pt x="375" y="93"/>
                    </a:lnTo>
                    <a:lnTo>
                      <a:pt x="393" y="66"/>
                    </a:lnTo>
                    <a:lnTo>
                      <a:pt x="414" y="43"/>
                    </a:lnTo>
                    <a:lnTo>
                      <a:pt x="438" y="25"/>
                    </a:lnTo>
                    <a:lnTo>
                      <a:pt x="463" y="12"/>
                    </a:lnTo>
                    <a:lnTo>
                      <a:pt x="490" y="4"/>
                    </a:lnTo>
                    <a:lnTo>
                      <a:pt x="518" y="1"/>
                    </a:lnTo>
                    <a:lnTo>
                      <a:pt x="546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8"/>
              <p:cNvSpPr>
                <a:spLocks noEditPoints="1"/>
              </p:cNvSpPr>
              <p:nvPr/>
            </p:nvSpPr>
            <p:spPr bwMode="auto">
              <a:xfrm>
                <a:off x="2755" y="1388"/>
                <a:ext cx="272" cy="323"/>
              </a:xfrm>
              <a:custGeom>
                <a:avLst/>
                <a:gdLst>
                  <a:gd name="T0" fmla="*/ 1407 w 1633"/>
                  <a:gd name="T1" fmla="*/ 59 h 1940"/>
                  <a:gd name="T2" fmla="*/ 1367 w 1633"/>
                  <a:gd name="T3" fmla="*/ 63 h 1940"/>
                  <a:gd name="T4" fmla="*/ 1320 w 1633"/>
                  <a:gd name="T5" fmla="*/ 75 h 1940"/>
                  <a:gd name="T6" fmla="*/ 1273 w 1633"/>
                  <a:gd name="T7" fmla="*/ 100 h 1940"/>
                  <a:gd name="T8" fmla="*/ 1227 w 1633"/>
                  <a:gd name="T9" fmla="*/ 140 h 1940"/>
                  <a:gd name="T10" fmla="*/ 1228 w 1633"/>
                  <a:gd name="T11" fmla="*/ 184 h 1940"/>
                  <a:gd name="T12" fmla="*/ 1257 w 1633"/>
                  <a:gd name="T13" fmla="*/ 210 h 1940"/>
                  <a:gd name="T14" fmla="*/ 1273 w 1633"/>
                  <a:gd name="T15" fmla="*/ 224 h 1940"/>
                  <a:gd name="T16" fmla="*/ 1277 w 1633"/>
                  <a:gd name="T17" fmla="*/ 228 h 1940"/>
                  <a:gd name="T18" fmla="*/ 1280 w 1633"/>
                  <a:gd name="T19" fmla="*/ 219 h 1940"/>
                  <a:gd name="T20" fmla="*/ 1292 w 1633"/>
                  <a:gd name="T21" fmla="*/ 194 h 1940"/>
                  <a:gd name="T22" fmla="*/ 1322 w 1633"/>
                  <a:gd name="T23" fmla="*/ 158 h 1940"/>
                  <a:gd name="T24" fmla="*/ 1369 w 1633"/>
                  <a:gd name="T25" fmla="*/ 112 h 1940"/>
                  <a:gd name="T26" fmla="*/ 1444 w 1633"/>
                  <a:gd name="T27" fmla="*/ 60 h 1940"/>
                  <a:gd name="T28" fmla="*/ 1434 w 1633"/>
                  <a:gd name="T29" fmla="*/ 59 h 1940"/>
                  <a:gd name="T30" fmla="*/ 1437 w 1633"/>
                  <a:gd name="T31" fmla="*/ 0 h 1940"/>
                  <a:gd name="T32" fmla="*/ 1501 w 1633"/>
                  <a:gd name="T33" fmla="*/ 11 h 1940"/>
                  <a:gd name="T34" fmla="*/ 1557 w 1633"/>
                  <a:gd name="T35" fmla="*/ 43 h 1940"/>
                  <a:gd name="T36" fmla="*/ 1601 w 1633"/>
                  <a:gd name="T37" fmla="*/ 92 h 1940"/>
                  <a:gd name="T38" fmla="*/ 1626 w 1633"/>
                  <a:gd name="T39" fmla="*/ 151 h 1940"/>
                  <a:gd name="T40" fmla="*/ 1633 w 1633"/>
                  <a:gd name="T41" fmla="*/ 220 h 1940"/>
                  <a:gd name="T42" fmla="*/ 1623 w 1633"/>
                  <a:gd name="T43" fmla="*/ 293 h 1940"/>
                  <a:gd name="T44" fmla="*/ 1595 w 1633"/>
                  <a:gd name="T45" fmla="*/ 366 h 1940"/>
                  <a:gd name="T46" fmla="*/ 1550 w 1633"/>
                  <a:gd name="T47" fmla="*/ 436 h 1940"/>
                  <a:gd name="T48" fmla="*/ 243 w 1633"/>
                  <a:gd name="T49" fmla="*/ 1862 h 1940"/>
                  <a:gd name="T50" fmla="*/ 210 w 1633"/>
                  <a:gd name="T51" fmla="*/ 1903 h 1940"/>
                  <a:gd name="T52" fmla="*/ 187 w 1633"/>
                  <a:gd name="T53" fmla="*/ 1928 h 1940"/>
                  <a:gd name="T54" fmla="*/ 169 w 1633"/>
                  <a:gd name="T55" fmla="*/ 1939 h 1940"/>
                  <a:gd name="T56" fmla="*/ 151 w 1633"/>
                  <a:gd name="T57" fmla="*/ 1936 h 1940"/>
                  <a:gd name="T58" fmla="*/ 129 w 1633"/>
                  <a:gd name="T59" fmla="*/ 1922 h 1940"/>
                  <a:gd name="T60" fmla="*/ 98 w 1633"/>
                  <a:gd name="T61" fmla="*/ 1897 h 1940"/>
                  <a:gd name="T62" fmla="*/ 57 w 1633"/>
                  <a:gd name="T63" fmla="*/ 1864 h 1940"/>
                  <a:gd name="T64" fmla="*/ 25 w 1633"/>
                  <a:gd name="T65" fmla="*/ 1838 h 1940"/>
                  <a:gd name="T66" fmla="*/ 6 w 1633"/>
                  <a:gd name="T67" fmla="*/ 1820 h 1940"/>
                  <a:gd name="T68" fmla="*/ 0 w 1633"/>
                  <a:gd name="T69" fmla="*/ 1803 h 1940"/>
                  <a:gd name="T70" fmla="*/ 7 w 1633"/>
                  <a:gd name="T71" fmla="*/ 1783 h 1940"/>
                  <a:gd name="T72" fmla="*/ 27 w 1633"/>
                  <a:gd name="T73" fmla="*/ 1755 h 1940"/>
                  <a:gd name="T74" fmla="*/ 60 w 1633"/>
                  <a:gd name="T75" fmla="*/ 1715 h 1940"/>
                  <a:gd name="T76" fmla="*/ 1176 w 1633"/>
                  <a:gd name="T77" fmla="*/ 134 h 1940"/>
                  <a:gd name="T78" fmla="*/ 1234 w 1633"/>
                  <a:gd name="T79" fmla="*/ 75 h 1940"/>
                  <a:gd name="T80" fmla="*/ 1299 w 1633"/>
                  <a:gd name="T81" fmla="*/ 32 h 1940"/>
                  <a:gd name="T82" fmla="*/ 1368 w 1633"/>
                  <a:gd name="T83" fmla="*/ 7 h 1940"/>
                  <a:gd name="T84" fmla="*/ 1437 w 1633"/>
                  <a:gd name="T85" fmla="*/ 0 h 1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33" h="1940">
                    <a:moveTo>
                      <a:pt x="1422" y="59"/>
                    </a:moveTo>
                    <a:lnTo>
                      <a:pt x="1407" y="59"/>
                    </a:lnTo>
                    <a:lnTo>
                      <a:pt x="1388" y="60"/>
                    </a:lnTo>
                    <a:lnTo>
                      <a:pt x="1367" y="63"/>
                    </a:lnTo>
                    <a:lnTo>
                      <a:pt x="1345" y="67"/>
                    </a:lnTo>
                    <a:lnTo>
                      <a:pt x="1320" y="75"/>
                    </a:lnTo>
                    <a:lnTo>
                      <a:pt x="1296" y="86"/>
                    </a:lnTo>
                    <a:lnTo>
                      <a:pt x="1273" y="100"/>
                    </a:lnTo>
                    <a:lnTo>
                      <a:pt x="1249" y="117"/>
                    </a:lnTo>
                    <a:lnTo>
                      <a:pt x="1227" y="140"/>
                    </a:lnTo>
                    <a:lnTo>
                      <a:pt x="1207" y="168"/>
                    </a:lnTo>
                    <a:lnTo>
                      <a:pt x="1228" y="184"/>
                    </a:lnTo>
                    <a:lnTo>
                      <a:pt x="1245" y="198"/>
                    </a:lnTo>
                    <a:lnTo>
                      <a:pt x="1257" y="210"/>
                    </a:lnTo>
                    <a:lnTo>
                      <a:pt x="1267" y="218"/>
                    </a:lnTo>
                    <a:lnTo>
                      <a:pt x="1273" y="224"/>
                    </a:lnTo>
                    <a:lnTo>
                      <a:pt x="1276" y="227"/>
                    </a:lnTo>
                    <a:lnTo>
                      <a:pt x="1277" y="228"/>
                    </a:lnTo>
                    <a:lnTo>
                      <a:pt x="1277" y="226"/>
                    </a:lnTo>
                    <a:lnTo>
                      <a:pt x="1280" y="219"/>
                    </a:lnTo>
                    <a:lnTo>
                      <a:pt x="1285" y="208"/>
                    </a:lnTo>
                    <a:lnTo>
                      <a:pt x="1292" y="194"/>
                    </a:lnTo>
                    <a:lnTo>
                      <a:pt x="1305" y="177"/>
                    </a:lnTo>
                    <a:lnTo>
                      <a:pt x="1322" y="158"/>
                    </a:lnTo>
                    <a:lnTo>
                      <a:pt x="1343" y="136"/>
                    </a:lnTo>
                    <a:lnTo>
                      <a:pt x="1369" y="112"/>
                    </a:lnTo>
                    <a:lnTo>
                      <a:pt x="1403" y="87"/>
                    </a:lnTo>
                    <a:lnTo>
                      <a:pt x="1444" y="60"/>
                    </a:lnTo>
                    <a:lnTo>
                      <a:pt x="1442" y="60"/>
                    </a:lnTo>
                    <a:lnTo>
                      <a:pt x="1434" y="59"/>
                    </a:lnTo>
                    <a:lnTo>
                      <a:pt x="1422" y="59"/>
                    </a:lnTo>
                    <a:close/>
                    <a:moveTo>
                      <a:pt x="1437" y="0"/>
                    </a:moveTo>
                    <a:lnTo>
                      <a:pt x="1470" y="3"/>
                    </a:lnTo>
                    <a:lnTo>
                      <a:pt x="1501" y="11"/>
                    </a:lnTo>
                    <a:lnTo>
                      <a:pt x="1530" y="24"/>
                    </a:lnTo>
                    <a:lnTo>
                      <a:pt x="1557" y="43"/>
                    </a:lnTo>
                    <a:lnTo>
                      <a:pt x="1582" y="65"/>
                    </a:lnTo>
                    <a:lnTo>
                      <a:pt x="1601" y="92"/>
                    </a:lnTo>
                    <a:lnTo>
                      <a:pt x="1616" y="120"/>
                    </a:lnTo>
                    <a:lnTo>
                      <a:pt x="1626" y="151"/>
                    </a:lnTo>
                    <a:lnTo>
                      <a:pt x="1632" y="185"/>
                    </a:lnTo>
                    <a:lnTo>
                      <a:pt x="1633" y="220"/>
                    </a:lnTo>
                    <a:lnTo>
                      <a:pt x="1630" y="256"/>
                    </a:lnTo>
                    <a:lnTo>
                      <a:pt x="1623" y="293"/>
                    </a:lnTo>
                    <a:lnTo>
                      <a:pt x="1611" y="330"/>
                    </a:lnTo>
                    <a:lnTo>
                      <a:pt x="1595" y="366"/>
                    </a:lnTo>
                    <a:lnTo>
                      <a:pt x="1575" y="402"/>
                    </a:lnTo>
                    <a:lnTo>
                      <a:pt x="1550" y="436"/>
                    </a:lnTo>
                    <a:lnTo>
                      <a:pt x="264" y="1835"/>
                    </a:lnTo>
                    <a:lnTo>
                      <a:pt x="243" y="1862"/>
                    </a:lnTo>
                    <a:lnTo>
                      <a:pt x="225" y="1884"/>
                    </a:lnTo>
                    <a:lnTo>
                      <a:pt x="210" y="1903"/>
                    </a:lnTo>
                    <a:lnTo>
                      <a:pt x="197" y="1918"/>
                    </a:lnTo>
                    <a:lnTo>
                      <a:pt x="187" y="1928"/>
                    </a:lnTo>
                    <a:lnTo>
                      <a:pt x="178" y="1935"/>
                    </a:lnTo>
                    <a:lnTo>
                      <a:pt x="169" y="1939"/>
                    </a:lnTo>
                    <a:lnTo>
                      <a:pt x="160" y="1940"/>
                    </a:lnTo>
                    <a:lnTo>
                      <a:pt x="151" y="1936"/>
                    </a:lnTo>
                    <a:lnTo>
                      <a:pt x="140" y="1931"/>
                    </a:lnTo>
                    <a:lnTo>
                      <a:pt x="129" y="1922"/>
                    </a:lnTo>
                    <a:lnTo>
                      <a:pt x="115" y="1911"/>
                    </a:lnTo>
                    <a:lnTo>
                      <a:pt x="98" y="1897"/>
                    </a:lnTo>
                    <a:lnTo>
                      <a:pt x="77" y="1880"/>
                    </a:lnTo>
                    <a:lnTo>
                      <a:pt x="57" y="1864"/>
                    </a:lnTo>
                    <a:lnTo>
                      <a:pt x="40" y="1850"/>
                    </a:lnTo>
                    <a:lnTo>
                      <a:pt x="25" y="1838"/>
                    </a:lnTo>
                    <a:lnTo>
                      <a:pt x="14" y="1829"/>
                    </a:lnTo>
                    <a:lnTo>
                      <a:pt x="6" y="1820"/>
                    </a:lnTo>
                    <a:lnTo>
                      <a:pt x="1" y="1811"/>
                    </a:lnTo>
                    <a:lnTo>
                      <a:pt x="0" y="1803"/>
                    </a:lnTo>
                    <a:lnTo>
                      <a:pt x="3" y="1794"/>
                    </a:lnTo>
                    <a:lnTo>
                      <a:pt x="7" y="1783"/>
                    </a:lnTo>
                    <a:lnTo>
                      <a:pt x="15" y="1771"/>
                    </a:lnTo>
                    <a:lnTo>
                      <a:pt x="27" y="1755"/>
                    </a:lnTo>
                    <a:lnTo>
                      <a:pt x="42" y="1737"/>
                    </a:lnTo>
                    <a:lnTo>
                      <a:pt x="60" y="1715"/>
                    </a:lnTo>
                    <a:lnTo>
                      <a:pt x="82" y="1688"/>
                    </a:lnTo>
                    <a:lnTo>
                      <a:pt x="1176" y="134"/>
                    </a:lnTo>
                    <a:lnTo>
                      <a:pt x="1204" y="102"/>
                    </a:lnTo>
                    <a:lnTo>
                      <a:pt x="1234" y="75"/>
                    </a:lnTo>
                    <a:lnTo>
                      <a:pt x="1266" y="52"/>
                    </a:lnTo>
                    <a:lnTo>
                      <a:pt x="1299" y="32"/>
                    </a:lnTo>
                    <a:lnTo>
                      <a:pt x="1333" y="17"/>
                    </a:lnTo>
                    <a:lnTo>
                      <a:pt x="1368" y="7"/>
                    </a:lnTo>
                    <a:lnTo>
                      <a:pt x="1403" y="1"/>
                    </a:lnTo>
                    <a:lnTo>
                      <a:pt x="1437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9"/>
              <p:cNvSpPr/>
              <p:nvPr/>
            </p:nvSpPr>
            <p:spPr bwMode="auto">
              <a:xfrm>
                <a:off x="2479" y="1483"/>
                <a:ext cx="642" cy="423"/>
              </a:xfrm>
              <a:custGeom>
                <a:avLst/>
                <a:gdLst>
                  <a:gd name="T0" fmla="*/ 154 w 3852"/>
                  <a:gd name="T1" fmla="*/ 0 h 2543"/>
                  <a:gd name="T2" fmla="*/ 2366 w 3852"/>
                  <a:gd name="T3" fmla="*/ 0 h 2543"/>
                  <a:gd name="T4" fmla="*/ 2203 w 3852"/>
                  <a:gd name="T5" fmla="*/ 231 h 2543"/>
                  <a:gd name="T6" fmla="*/ 231 w 3852"/>
                  <a:gd name="T7" fmla="*/ 231 h 2543"/>
                  <a:gd name="T8" fmla="*/ 231 w 3852"/>
                  <a:gd name="T9" fmla="*/ 2081 h 2543"/>
                  <a:gd name="T10" fmla="*/ 3621 w 3852"/>
                  <a:gd name="T11" fmla="*/ 2081 h 2543"/>
                  <a:gd name="T12" fmla="*/ 3621 w 3852"/>
                  <a:gd name="T13" fmla="*/ 231 h 2543"/>
                  <a:gd name="T14" fmla="*/ 3005 w 3852"/>
                  <a:gd name="T15" fmla="*/ 231 h 2543"/>
                  <a:gd name="T16" fmla="*/ 3217 w 3852"/>
                  <a:gd name="T17" fmla="*/ 0 h 2543"/>
                  <a:gd name="T18" fmla="*/ 3698 w 3852"/>
                  <a:gd name="T19" fmla="*/ 0 h 2543"/>
                  <a:gd name="T20" fmla="*/ 3729 w 3852"/>
                  <a:gd name="T21" fmla="*/ 2 h 2543"/>
                  <a:gd name="T22" fmla="*/ 3757 w 3852"/>
                  <a:gd name="T23" fmla="*/ 12 h 2543"/>
                  <a:gd name="T24" fmla="*/ 3784 w 3852"/>
                  <a:gd name="T25" fmla="*/ 26 h 2543"/>
                  <a:gd name="T26" fmla="*/ 3806 w 3852"/>
                  <a:gd name="T27" fmla="*/ 44 h 2543"/>
                  <a:gd name="T28" fmla="*/ 3825 w 3852"/>
                  <a:gd name="T29" fmla="*/ 68 h 2543"/>
                  <a:gd name="T30" fmla="*/ 3840 w 3852"/>
                  <a:gd name="T31" fmla="*/ 93 h 2543"/>
                  <a:gd name="T32" fmla="*/ 3848 w 3852"/>
                  <a:gd name="T33" fmla="*/ 123 h 2543"/>
                  <a:gd name="T34" fmla="*/ 3852 w 3852"/>
                  <a:gd name="T35" fmla="*/ 154 h 2543"/>
                  <a:gd name="T36" fmla="*/ 3852 w 3852"/>
                  <a:gd name="T37" fmla="*/ 2388 h 2543"/>
                  <a:gd name="T38" fmla="*/ 3848 w 3852"/>
                  <a:gd name="T39" fmla="*/ 2419 h 2543"/>
                  <a:gd name="T40" fmla="*/ 3840 w 3852"/>
                  <a:gd name="T41" fmla="*/ 2448 h 2543"/>
                  <a:gd name="T42" fmla="*/ 3825 w 3852"/>
                  <a:gd name="T43" fmla="*/ 2474 h 2543"/>
                  <a:gd name="T44" fmla="*/ 3806 w 3852"/>
                  <a:gd name="T45" fmla="*/ 2497 h 2543"/>
                  <a:gd name="T46" fmla="*/ 3784 w 3852"/>
                  <a:gd name="T47" fmla="*/ 2516 h 2543"/>
                  <a:gd name="T48" fmla="*/ 3757 w 3852"/>
                  <a:gd name="T49" fmla="*/ 2530 h 2543"/>
                  <a:gd name="T50" fmla="*/ 3729 w 3852"/>
                  <a:gd name="T51" fmla="*/ 2539 h 2543"/>
                  <a:gd name="T52" fmla="*/ 3698 w 3852"/>
                  <a:gd name="T53" fmla="*/ 2543 h 2543"/>
                  <a:gd name="T54" fmla="*/ 154 w 3852"/>
                  <a:gd name="T55" fmla="*/ 2543 h 2543"/>
                  <a:gd name="T56" fmla="*/ 123 w 3852"/>
                  <a:gd name="T57" fmla="*/ 2539 h 2543"/>
                  <a:gd name="T58" fmla="*/ 95 w 3852"/>
                  <a:gd name="T59" fmla="*/ 2530 h 2543"/>
                  <a:gd name="T60" fmla="*/ 68 w 3852"/>
                  <a:gd name="T61" fmla="*/ 2516 h 2543"/>
                  <a:gd name="T62" fmla="*/ 46 w 3852"/>
                  <a:gd name="T63" fmla="*/ 2497 h 2543"/>
                  <a:gd name="T64" fmla="*/ 27 w 3852"/>
                  <a:gd name="T65" fmla="*/ 2474 h 2543"/>
                  <a:gd name="T66" fmla="*/ 12 w 3852"/>
                  <a:gd name="T67" fmla="*/ 2448 h 2543"/>
                  <a:gd name="T68" fmla="*/ 4 w 3852"/>
                  <a:gd name="T69" fmla="*/ 2419 h 2543"/>
                  <a:gd name="T70" fmla="*/ 0 w 3852"/>
                  <a:gd name="T71" fmla="*/ 2388 h 2543"/>
                  <a:gd name="T72" fmla="*/ 0 w 3852"/>
                  <a:gd name="T73" fmla="*/ 154 h 2543"/>
                  <a:gd name="T74" fmla="*/ 4 w 3852"/>
                  <a:gd name="T75" fmla="*/ 123 h 2543"/>
                  <a:gd name="T76" fmla="*/ 12 w 3852"/>
                  <a:gd name="T77" fmla="*/ 93 h 2543"/>
                  <a:gd name="T78" fmla="*/ 27 w 3852"/>
                  <a:gd name="T79" fmla="*/ 68 h 2543"/>
                  <a:gd name="T80" fmla="*/ 46 w 3852"/>
                  <a:gd name="T81" fmla="*/ 44 h 2543"/>
                  <a:gd name="T82" fmla="*/ 68 w 3852"/>
                  <a:gd name="T83" fmla="*/ 26 h 2543"/>
                  <a:gd name="T84" fmla="*/ 95 w 3852"/>
                  <a:gd name="T85" fmla="*/ 12 h 2543"/>
                  <a:gd name="T86" fmla="*/ 123 w 3852"/>
                  <a:gd name="T87" fmla="*/ 2 h 2543"/>
                  <a:gd name="T88" fmla="*/ 154 w 3852"/>
                  <a:gd name="T89" fmla="*/ 0 h 2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52" h="2543">
                    <a:moveTo>
                      <a:pt x="154" y="0"/>
                    </a:moveTo>
                    <a:lnTo>
                      <a:pt x="2366" y="0"/>
                    </a:lnTo>
                    <a:lnTo>
                      <a:pt x="2203" y="231"/>
                    </a:lnTo>
                    <a:lnTo>
                      <a:pt x="231" y="231"/>
                    </a:lnTo>
                    <a:lnTo>
                      <a:pt x="231" y="2081"/>
                    </a:lnTo>
                    <a:lnTo>
                      <a:pt x="3621" y="2081"/>
                    </a:lnTo>
                    <a:lnTo>
                      <a:pt x="3621" y="231"/>
                    </a:lnTo>
                    <a:lnTo>
                      <a:pt x="3005" y="231"/>
                    </a:lnTo>
                    <a:lnTo>
                      <a:pt x="3217" y="0"/>
                    </a:lnTo>
                    <a:lnTo>
                      <a:pt x="3698" y="0"/>
                    </a:lnTo>
                    <a:lnTo>
                      <a:pt x="3729" y="2"/>
                    </a:lnTo>
                    <a:lnTo>
                      <a:pt x="3757" y="12"/>
                    </a:lnTo>
                    <a:lnTo>
                      <a:pt x="3784" y="26"/>
                    </a:lnTo>
                    <a:lnTo>
                      <a:pt x="3806" y="44"/>
                    </a:lnTo>
                    <a:lnTo>
                      <a:pt x="3825" y="68"/>
                    </a:lnTo>
                    <a:lnTo>
                      <a:pt x="3840" y="93"/>
                    </a:lnTo>
                    <a:lnTo>
                      <a:pt x="3848" y="123"/>
                    </a:lnTo>
                    <a:lnTo>
                      <a:pt x="3852" y="154"/>
                    </a:lnTo>
                    <a:lnTo>
                      <a:pt x="3852" y="2388"/>
                    </a:lnTo>
                    <a:lnTo>
                      <a:pt x="3848" y="2419"/>
                    </a:lnTo>
                    <a:lnTo>
                      <a:pt x="3840" y="2448"/>
                    </a:lnTo>
                    <a:lnTo>
                      <a:pt x="3825" y="2474"/>
                    </a:lnTo>
                    <a:lnTo>
                      <a:pt x="3806" y="2497"/>
                    </a:lnTo>
                    <a:lnTo>
                      <a:pt x="3784" y="2516"/>
                    </a:lnTo>
                    <a:lnTo>
                      <a:pt x="3757" y="2530"/>
                    </a:lnTo>
                    <a:lnTo>
                      <a:pt x="3729" y="2539"/>
                    </a:lnTo>
                    <a:lnTo>
                      <a:pt x="3698" y="2543"/>
                    </a:lnTo>
                    <a:lnTo>
                      <a:pt x="154" y="2543"/>
                    </a:lnTo>
                    <a:lnTo>
                      <a:pt x="123" y="2539"/>
                    </a:lnTo>
                    <a:lnTo>
                      <a:pt x="95" y="2530"/>
                    </a:lnTo>
                    <a:lnTo>
                      <a:pt x="68" y="2516"/>
                    </a:lnTo>
                    <a:lnTo>
                      <a:pt x="46" y="2497"/>
                    </a:lnTo>
                    <a:lnTo>
                      <a:pt x="27" y="2474"/>
                    </a:lnTo>
                    <a:lnTo>
                      <a:pt x="12" y="2448"/>
                    </a:lnTo>
                    <a:lnTo>
                      <a:pt x="4" y="2419"/>
                    </a:lnTo>
                    <a:lnTo>
                      <a:pt x="0" y="2388"/>
                    </a:lnTo>
                    <a:lnTo>
                      <a:pt x="0" y="154"/>
                    </a:lnTo>
                    <a:lnTo>
                      <a:pt x="4" y="123"/>
                    </a:lnTo>
                    <a:lnTo>
                      <a:pt x="12" y="93"/>
                    </a:lnTo>
                    <a:lnTo>
                      <a:pt x="27" y="68"/>
                    </a:lnTo>
                    <a:lnTo>
                      <a:pt x="46" y="44"/>
                    </a:lnTo>
                    <a:lnTo>
                      <a:pt x="68" y="26"/>
                    </a:lnTo>
                    <a:lnTo>
                      <a:pt x="95" y="12"/>
                    </a:lnTo>
                    <a:lnTo>
                      <a:pt x="123" y="2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Freeform 14"/>
            <p:cNvSpPr>
              <a:spLocks noEditPoints="1"/>
            </p:cNvSpPr>
            <p:nvPr/>
          </p:nvSpPr>
          <p:spPr bwMode="auto">
            <a:xfrm>
              <a:off x="4871865" y="3140969"/>
              <a:ext cx="377433" cy="505331"/>
            </a:xfrm>
            <a:custGeom>
              <a:avLst/>
              <a:gdLst>
                <a:gd name="T0" fmla="*/ 295 w 4085"/>
                <a:gd name="T1" fmla="*/ 3765 h 4376"/>
                <a:gd name="T2" fmla="*/ 249 w 4085"/>
                <a:gd name="T3" fmla="*/ 3916 h 4376"/>
                <a:gd name="T4" fmla="*/ 351 w 4085"/>
                <a:gd name="T5" fmla="*/ 4039 h 4376"/>
                <a:gd name="T6" fmla="*/ 506 w 4085"/>
                <a:gd name="T7" fmla="*/ 4024 h 4376"/>
                <a:gd name="T8" fmla="*/ 580 w 4085"/>
                <a:gd name="T9" fmla="*/ 3883 h 4376"/>
                <a:gd name="T10" fmla="*/ 506 w 4085"/>
                <a:gd name="T11" fmla="*/ 3744 h 4376"/>
                <a:gd name="T12" fmla="*/ 1236 w 4085"/>
                <a:gd name="T13" fmla="*/ 0 h 4376"/>
                <a:gd name="T14" fmla="*/ 1708 w 4085"/>
                <a:gd name="T15" fmla="*/ 816 h 4376"/>
                <a:gd name="T16" fmla="*/ 1497 w 4085"/>
                <a:gd name="T17" fmla="*/ 1008 h 4376"/>
                <a:gd name="T18" fmla="*/ 1315 w 4085"/>
                <a:gd name="T19" fmla="*/ 1114 h 4376"/>
                <a:gd name="T20" fmla="*/ 1933 w 4085"/>
                <a:gd name="T21" fmla="*/ 1858 h 4376"/>
                <a:gd name="T22" fmla="*/ 2285 w 4085"/>
                <a:gd name="T23" fmla="*/ 1249 h 4376"/>
                <a:gd name="T24" fmla="*/ 2316 w 4085"/>
                <a:gd name="T25" fmla="*/ 877 h 4376"/>
                <a:gd name="T26" fmla="*/ 2497 w 4085"/>
                <a:gd name="T27" fmla="*/ 540 h 4376"/>
                <a:gd name="T28" fmla="*/ 2814 w 4085"/>
                <a:gd name="T29" fmla="*/ 296 h 4376"/>
                <a:gd name="T30" fmla="*/ 3204 w 4085"/>
                <a:gd name="T31" fmla="*/ 209 h 4376"/>
                <a:gd name="T32" fmla="*/ 3353 w 4085"/>
                <a:gd name="T33" fmla="*/ 265 h 4376"/>
                <a:gd name="T34" fmla="*/ 2885 w 4085"/>
                <a:gd name="T35" fmla="*/ 801 h 4376"/>
                <a:gd name="T36" fmla="*/ 3959 w 4085"/>
                <a:gd name="T37" fmla="*/ 915 h 4376"/>
                <a:gd name="T38" fmla="*/ 4050 w 4085"/>
                <a:gd name="T39" fmla="*/ 963 h 4376"/>
                <a:gd name="T40" fmla="*/ 4027 w 4085"/>
                <a:gd name="T41" fmla="*/ 1309 h 4376"/>
                <a:gd name="T42" fmla="*/ 3844 w 4085"/>
                <a:gd name="T43" fmla="*/ 1663 h 4376"/>
                <a:gd name="T44" fmla="*/ 3535 w 4085"/>
                <a:gd name="T45" fmla="*/ 1904 h 4376"/>
                <a:gd name="T46" fmla="*/ 3173 w 4085"/>
                <a:gd name="T47" fmla="*/ 1995 h 4376"/>
                <a:gd name="T48" fmla="*/ 2805 w 4085"/>
                <a:gd name="T49" fmla="*/ 1937 h 4376"/>
                <a:gd name="T50" fmla="*/ 3967 w 4085"/>
                <a:gd name="T51" fmla="*/ 3686 h 4376"/>
                <a:gd name="T52" fmla="*/ 4081 w 4085"/>
                <a:gd name="T53" fmla="*/ 3920 h 4376"/>
                <a:gd name="T54" fmla="*/ 4033 w 4085"/>
                <a:gd name="T55" fmla="*/ 4172 h 4376"/>
                <a:gd name="T56" fmla="*/ 3833 w 4085"/>
                <a:gd name="T57" fmla="*/ 4346 h 4376"/>
                <a:gd name="T58" fmla="*/ 3580 w 4085"/>
                <a:gd name="T59" fmla="*/ 4362 h 4376"/>
                <a:gd name="T60" fmla="*/ 1993 w 4085"/>
                <a:gd name="T61" fmla="*/ 2848 h 4376"/>
                <a:gd name="T62" fmla="*/ 715 w 4085"/>
                <a:gd name="T63" fmla="*/ 4149 h 4376"/>
                <a:gd name="T64" fmla="*/ 489 w 4085"/>
                <a:gd name="T65" fmla="*/ 4289 h 4376"/>
                <a:gd name="T66" fmla="*/ 249 w 4085"/>
                <a:gd name="T67" fmla="*/ 4283 h 4376"/>
                <a:gd name="T68" fmla="*/ 51 w 4085"/>
                <a:gd name="T69" fmla="*/ 4107 h 4376"/>
                <a:gd name="T70" fmla="*/ 0 w 4085"/>
                <a:gd name="T71" fmla="*/ 3912 h 4376"/>
                <a:gd name="T72" fmla="*/ 77 w 4085"/>
                <a:gd name="T73" fmla="*/ 3667 h 4376"/>
                <a:gd name="T74" fmla="*/ 903 w 4085"/>
                <a:gd name="T75" fmla="*/ 1540 h 4376"/>
                <a:gd name="T76" fmla="*/ 836 w 4085"/>
                <a:gd name="T77" fmla="*/ 1504 h 4376"/>
                <a:gd name="T78" fmla="*/ 766 w 4085"/>
                <a:gd name="T79" fmla="*/ 1533 h 4376"/>
                <a:gd name="T80" fmla="*/ 628 w 4085"/>
                <a:gd name="T81" fmla="*/ 1615 h 4376"/>
                <a:gd name="T82" fmla="*/ 520 w 4085"/>
                <a:gd name="T83" fmla="*/ 1705 h 4376"/>
                <a:gd name="T84" fmla="*/ 469 w 4085"/>
                <a:gd name="T85" fmla="*/ 1761 h 4376"/>
                <a:gd name="T86" fmla="*/ 410 w 4085"/>
                <a:gd name="T87" fmla="*/ 1841 h 4376"/>
                <a:gd name="T88" fmla="*/ 344 w 4085"/>
                <a:gd name="T89" fmla="*/ 1975 h 4376"/>
                <a:gd name="T90" fmla="*/ 314 w 4085"/>
                <a:gd name="T91" fmla="*/ 2067 h 4376"/>
                <a:gd name="T92" fmla="*/ 279 w 4085"/>
                <a:gd name="T93" fmla="*/ 2251 h 4376"/>
                <a:gd name="T94" fmla="*/ 213 w 4085"/>
                <a:gd name="T95" fmla="*/ 2301 h 4376"/>
                <a:gd name="T96" fmla="*/ 133 w 4085"/>
                <a:gd name="T97" fmla="*/ 2245 h 4376"/>
                <a:gd name="T98" fmla="*/ 76 w 4085"/>
                <a:gd name="T99" fmla="*/ 1991 h 4376"/>
                <a:gd name="T100" fmla="*/ 71 w 4085"/>
                <a:gd name="T101" fmla="*/ 1899 h 4376"/>
                <a:gd name="T102" fmla="*/ 81 w 4085"/>
                <a:gd name="T103" fmla="*/ 1726 h 4376"/>
                <a:gd name="T104" fmla="*/ 124 w 4085"/>
                <a:gd name="T105" fmla="*/ 1535 h 4376"/>
                <a:gd name="T106" fmla="*/ 197 w 4085"/>
                <a:gd name="T107" fmla="*/ 1351 h 4376"/>
                <a:gd name="T108" fmla="*/ 280 w 4085"/>
                <a:gd name="T109" fmla="*/ 1202 h 4376"/>
                <a:gd name="T110" fmla="*/ 342 w 4085"/>
                <a:gd name="T111" fmla="*/ 1114 h 4376"/>
                <a:gd name="T112" fmla="*/ 430 w 4085"/>
                <a:gd name="T113" fmla="*/ 949 h 4376"/>
                <a:gd name="T114" fmla="*/ 635 w 4085"/>
                <a:gd name="T115" fmla="*/ 708 h 4376"/>
                <a:gd name="T116" fmla="*/ 770 w 4085"/>
                <a:gd name="T117" fmla="*/ 555 h 4376"/>
                <a:gd name="T118" fmla="*/ 903 w 4085"/>
                <a:gd name="T119" fmla="*/ 343 h 4376"/>
                <a:gd name="T120" fmla="*/ 1172 w 4085"/>
                <a:gd name="T121" fmla="*/ 65 h 4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85" h="4376">
                  <a:moveTo>
                    <a:pt x="414" y="3717"/>
                  </a:moveTo>
                  <a:lnTo>
                    <a:pt x="382" y="3719"/>
                  </a:lnTo>
                  <a:lnTo>
                    <a:pt x="351" y="3729"/>
                  </a:lnTo>
                  <a:lnTo>
                    <a:pt x="322" y="3744"/>
                  </a:lnTo>
                  <a:lnTo>
                    <a:pt x="295" y="3765"/>
                  </a:lnTo>
                  <a:lnTo>
                    <a:pt x="274" y="3791"/>
                  </a:lnTo>
                  <a:lnTo>
                    <a:pt x="259" y="3821"/>
                  </a:lnTo>
                  <a:lnTo>
                    <a:pt x="249" y="3852"/>
                  </a:lnTo>
                  <a:lnTo>
                    <a:pt x="247" y="3883"/>
                  </a:lnTo>
                  <a:lnTo>
                    <a:pt x="249" y="3916"/>
                  </a:lnTo>
                  <a:lnTo>
                    <a:pt x="259" y="3947"/>
                  </a:lnTo>
                  <a:lnTo>
                    <a:pt x="274" y="3975"/>
                  </a:lnTo>
                  <a:lnTo>
                    <a:pt x="295" y="4002"/>
                  </a:lnTo>
                  <a:lnTo>
                    <a:pt x="322" y="4024"/>
                  </a:lnTo>
                  <a:lnTo>
                    <a:pt x="351" y="4039"/>
                  </a:lnTo>
                  <a:lnTo>
                    <a:pt x="382" y="4048"/>
                  </a:lnTo>
                  <a:lnTo>
                    <a:pt x="414" y="4051"/>
                  </a:lnTo>
                  <a:lnTo>
                    <a:pt x="445" y="4048"/>
                  </a:lnTo>
                  <a:lnTo>
                    <a:pt x="476" y="4039"/>
                  </a:lnTo>
                  <a:lnTo>
                    <a:pt x="506" y="4024"/>
                  </a:lnTo>
                  <a:lnTo>
                    <a:pt x="531" y="4002"/>
                  </a:lnTo>
                  <a:lnTo>
                    <a:pt x="553" y="3975"/>
                  </a:lnTo>
                  <a:lnTo>
                    <a:pt x="568" y="3947"/>
                  </a:lnTo>
                  <a:lnTo>
                    <a:pt x="577" y="3916"/>
                  </a:lnTo>
                  <a:lnTo>
                    <a:pt x="580" y="3883"/>
                  </a:lnTo>
                  <a:lnTo>
                    <a:pt x="577" y="3852"/>
                  </a:lnTo>
                  <a:lnTo>
                    <a:pt x="568" y="3821"/>
                  </a:lnTo>
                  <a:lnTo>
                    <a:pt x="553" y="3791"/>
                  </a:lnTo>
                  <a:lnTo>
                    <a:pt x="531" y="3765"/>
                  </a:lnTo>
                  <a:lnTo>
                    <a:pt x="506" y="3744"/>
                  </a:lnTo>
                  <a:lnTo>
                    <a:pt x="476" y="3729"/>
                  </a:lnTo>
                  <a:lnTo>
                    <a:pt x="445" y="3719"/>
                  </a:lnTo>
                  <a:lnTo>
                    <a:pt x="414" y="3717"/>
                  </a:lnTo>
                  <a:close/>
                  <a:moveTo>
                    <a:pt x="1236" y="0"/>
                  </a:moveTo>
                  <a:lnTo>
                    <a:pt x="1236" y="0"/>
                  </a:lnTo>
                  <a:lnTo>
                    <a:pt x="1878" y="645"/>
                  </a:lnTo>
                  <a:lnTo>
                    <a:pt x="1836" y="687"/>
                  </a:lnTo>
                  <a:lnTo>
                    <a:pt x="1795" y="731"/>
                  </a:lnTo>
                  <a:lnTo>
                    <a:pt x="1751" y="774"/>
                  </a:lnTo>
                  <a:lnTo>
                    <a:pt x="1708" y="816"/>
                  </a:lnTo>
                  <a:lnTo>
                    <a:pt x="1665" y="858"/>
                  </a:lnTo>
                  <a:lnTo>
                    <a:pt x="1622" y="898"/>
                  </a:lnTo>
                  <a:lnTo>
                    <a:pt x="1580" y="938"/>
                  </a:lnTo>
                  <a:lnTo>
                    <a:pt x="1538" y="974"/>
                  </a:lnTo>
                  <a:lnTo>
                    <a:pt x="1497" y="1008"/>
                  </a:lnTo>
                  <a:lnTo>
                    <a:pt x="1458" y="1038"/>
                  </a:lnTo>
                  <a:lnTo>
                    <a:pt x="1420" y="1064"/>
                  </a:lnTo>
                  <a:lnTo>
                    <a:pt x="1382" y="1085"/>
                  </a:lnTo>
                  <a:lnTo>
                    <a:pt x="1348" y="1103"/>
                  </a:lnTo>
                  <a:lnTo>
                    <a:pt x="1315" y="1114"/>
                  </a:lnTo>
                  <a:lnTo>
                    <a:pt x="1285" y="1118"/>
                  </a:lnTo>
                  <a:lnTo>
                    <a:pt x="1257" y="1116"/>
                  </a:lnTo>
                  <a:lnTo>
                    <a:pt x="1234" y="1160"/>
                  </a:lnTo>
                  <a:lnTo>
                    <a:pt x="1261" y="1183"/>
                  </a:lnTo>
                  <a:lnTo>
                    <a:pt x="1933" y="1858"/>
                  </a:lnTo>
                  <a:lnTo>
                    <a:pt x="2299" y="1505"/>
                  </a:lnTo>
                  <a:lnTo>
                    <a:pt x="2339" y="1468"/>
                  </a:lnTo>
                  <a:lnTo>
                    <a:pt x="2315" y="1397"/>
                  </a:lnTo>
                  <a:lnTo>
                    <a:pt x="2298" y="1322"/>
                  </a:lnTo>
                  <a:lnTo>
                    <a:pt x="2285" y="1249"/>
                  </a:lnTo>
                  <a:lnTo>
                    <a:pt x="2280" y="1173"/>
                  </a:lnTo>
                  <a:lnTo>
                    <a:pt x="2280" y="1099"/>
                  </a:lnTo>
                  <a:lnTo>
                    <a:pt x="2287" y="1024"/>
                  </a:lnTo>
                  <a:lnTo>
                    <a:pt x="2299" y="950"/>
                  </a:lnTo>
                  <a:lnTo>
                    <a:pt x="2316" y="877"/>
                  </a:lnTo>
                  <a:lnTo>
                    <a:pt x="2341" y="805"/>
                  </a:lnTo>
                  <a:lnTo>
                    <a:pt x="2370" y="735"/>
                  </a:lnTo>
                  <a:lnTo>
                    <a:pt x="2407" y="667"/>
                  </a:lnTo>
                  <a:lnTo>
                    <a:pt x="2449" y="602"/>
                  </a:lnTo>
                  <a:lnTo>
                    <a:pt x="2497" y="540"/>
                  </a:lnTo>
                  <a:lnTo>
                    <a:pt x="2550" y="482"/>
                  </a:lnTo>
                  <a:lnTo>
                    <a:pt x="2610" y="426"/>
                  </a:lnTo>
                  <a:lnTo>
                    <a:pt x="2675" y="376"/>
                  </a:lnTo>
                  <a:lnTo>
                    <a:pt x="2742" y="333"/>
                  </a:lnTo>
                  <a:lnTo>
                    <a:pt x="2814" y="296"/>
                  </a:lnTo>
                  <a:lnTo>
                    <a:pt x="2888" y="265"/>
                  </a:lnTo>
                  <a:lnTo>
                    <a:pt x="2964" y="241"/>
                  </a:lnTo>
                  <a:lnTo>
                    <a:pt x="3042" y="223"/>
                  </a:lnTo>
                  <a:lnTo>
                    <a:pt x="3123" y="212"/>
                  </a:lnTo>
                  <a:lnTo>
                    <a:pt x="3204" y="209"/>
                  </a:lnTo>
                  <a:lnTo>
                    <a:pt x="3285" y="212"/>
                  </a:lnTo>
                  <a:lnTo>
                    <a:pt x="3307" y="218"/>
                  </a:lnTo>
                  <a:lnTo>
                    <a:pt x="3326" y="228"/>
                  </a:lnTo>
                  <a:lnTo>
                    <a:pt x="3342" y="245"/>
                  </a:lnTo>
                  <a:lnTo>
                    <a:pt x="3353" y="265"/>
                  </a:lnTo>
                  <a:lnTo>
                    <a:pt x="3359" y="288"/>
                  </a:lnTo>
                  <a:lnTo>
                    <a:pt x="3356" y="310"/>
                  </a:lnTo>
                  <a:lnTo>
                    <a:pt x="3348" y="331"/>
                  </a:lnTo>
                  <a:lnTo>
                    <a:pt x="3334" y="349"/>
                  </a:lnTo>
                  <a:lnTo>
                    <a:pt x="2885" y="801"/>
                  </a:lnTo>
                  <a:lnTo>
                    <a:pt x="3014" y="1273"/>
                  </a:lnTo>
                  <a:lnTo>
                    <a:pt x="3469" y="1388"/>
                  </a:lnTo>
                  <a:lnTo>
                    <a:pt x="3920" y="936"/>
                  </a:lnTo>
                  <a:lnTo>
                    <a:pt x="3938" y="923"/>
                  </a:lnTo>
                  <a:lnTo>
                    <a:pt x="3959" y="915"/>
                  </a:lnTo>
                  <a:lnTo>
                    <a:pt x="3982" y="913"/>
                  </a:lnTo>
                  <a:lnTo>
                    <a:pt x="4005" y="917"/>
                  </a:lnTo>
                  <a:lnTo>
                    <a:pt x="4023" y="928"/>
                  </a:lnTo>
                  <a:lnTo>
                    <a:pt x="4040" y="944"/>
                  </a:lnTo>
                  <a:lnTo>
                    <a:pt x="4050" y="963"/>
                  </a:lnTo>
                  <a:lnTo>
                    <a:pt x="4056" y="986"/>
                  </a:lnTo>
                  <a:lnTo>
                    <a:pt x="4060" y="1069"/>
                  </a:lnTo>
                  <a:lnTo>
                    <a:pt x="4056" y="1150"/>
                  </a:lnTo>
                  <a:lnTo>
                    <a:pt x="4045" y="1230"/>
                  </a:lnTo>
                  <a:lnTo>
                    <a:pt x="4027" y="1309"/>
                  </a:lnTo>
                  <a:lnTo>
                    <a:pt x="4003" y="1386"/>
                  </a:lnTo>
                  <a:lnTo>
                    <a:pt x="3974" y="1460"/>
                  </a:lnTo>
                  <a:lnTo>
                    <a:pt x="3936" y="1531"/>
                  </a:lnTo>
                  <a:lnTo>
                    <a:pt x="3893" y="1600"/>
                  </a:lnTo>
                  <a:lnTo>
                    <a:pt x="3844" y="1663"/>
                  </a:lnTo>
                  <a:lnTo>
                    <a:pt x="3789" y="1724"/>
                  </a:lnTo>
                  <a:lnTo>
                    <a:pt x="3729" y="1778"/>
                  </a:lnTo>
                  <a:lnTo>
                    <a:pt x="3667" y="1827"/>
                  </a:lnTo>
                  <a:lnTo>
                    <a:pt x="3603" y="1869"/>
                  </a:lnTo>
                  <a:lnTo>
                    <a:pt x="3535" y="1904"/>
                  </a:lnTo>
                  <a:lnTo>
                    <a:pt x="3465" y="1935"/>
                  </a:lnTo>
                  <a:lnTo>
                    <a:pt x="3394" y="1958"/>
                  </a:lnTo>
                  <a:lnTo>
                    <a:pt x="3321" y="1977"/>
                  </a:lnTo>
                  <a:lnTo>
                    <a:pt x="3247" y="1990"/>
                  </a:lnTo>
                  <a:lnTo>
                    <a:pt x="3173" y="1995"/>
                  </a:lnTo>
                  <a:lnTo>
                    <a:pt x="3098" y="1995"/>
                  </a:lnTo>
                  <a:lnTo>
                    <a:pt x="3023" y="1990"/>
                  </a:lnTo>
                  <a:lnTo>
                    <a:pt x="2950" y="1977"/>
                  </a:lnTo>
                  <a:lnTo>
                    <a:pt x="2877" y="1960"/>
                  </a:lnTo>
                  <a:lnTo>
                    <a:pt x="2805" y="1937"/>
                  </a:lnTo>
                  <a:lnTo>
                    <a:pt x="2769" y="1976"/>
                  </a:lnTo>
                  <a:lnTo>
                    <a:pt x="2520" y="2239"/>
                  </a:lnTo>
                  <a:lnTo>
                    <a:pt x="2542" y="2256"/>
                  </a:lnTo>
                  <a:lnTo>
                    <a:pt x="2562" y="2275"/>
                  </a:lnTo>
                  <a:lnTo>
                    <a:pt x="3967" y="3686"/>
                  </a:lnTo>
                  <a:lnTo>
                    <a:pt x="4003" y="3728"/>
                  </a:lnTo>
                  <a:lnTo>
                    <a:pt x="4033" y="3772"/>
                  </a:lnTo>
                  <a:lnTo>
                    <a:pt x="4056" y="3820"/>
                  </a:lnTo>
                  <a:lnTo>
                    <a:pt x="4072" y="3868"/>
                  </a:lnTo>
                  <a:lnTo>
                    <a:pt x="4081" y="3920"/>
                  </a:lnTo>
                  <a:lnTo>
                    <a:pt x="4085" y="3971"/>
                  </a:lnTo>
                  <a:lnTo>
                    <a:pt x="4081" y="4023"/>
                  </a:lnTo>
                  <a:lnTo>
                    <a:pt x="4072" y="4074"/>
                  </a:lnTo>
                  <a:lnTo>
                    <a:pt x="4056" y="4124"/>
                  </a:lnTo>
                  <a:lnTo>
                    <a:pt x="4033" y="4172"/>
                  </a:lnTo>
                  <a:lnTo>
                    <a:pt x="4003" y="4216"/>
                  </a:lnTo>
                  <a:lnTo>
                    <a:pt x="3967" y="4258"/>
                  </a:lnTo>
                  <a:lnTo>
                    <a:pt x="3926" y="4293"/>
                  </a:lnTo>
                  <a:lnTo>
                    <a:pt x="3880" y="4323"/>
                  </a:lnTo>
                  <a:lnTo>
                    <a:pt x="3833" y="4346"/>
                  </a:lnTo>
                  <a:lnTo>
                    <a:pt x="3785" y="4364"/>
                  </a:lnTo>
                  <a:lnTo>
                    <a:pt x="3734" y="4373"/>
                  </a:lnTo>
                  <a:lnTo>
                    <a:pt x="3682" y="4376"/>
                  </a:lnTo>
                  <a:lnTo>
                    <a:pt x="3630" y="4373"/>
                  </a:lnTo>
                  <a:lnTo>
                    <a:pt x="3580" y="4362"/>
                  </a:lnTo>
                  <a:lnTo>
                    <a:pt x="3530" y="4346"/>
                  </a:lnTo>
                  <a:lnTo>
                    <a:pt x="3483" y="4323"/>
                  </a:lnTo>
                  <a:lnTo>
                    <a:pt x="3438" y="4293"/>
                  </a:lnTo>
                  <a:lnTo>
                    <a:pt x="3396" y="4258"/>
                  </a:lnTo>
                  <a:lnTo>
                    <a:pt x="1993" y="2848"/>
                  </a:lnTo>
                  <a:lnTo>
                    <a:pt x="1981" y="2836"/>
                  </a:lnTo>
                  <a:lnTo>
                    <a:pt x="1970" y="2822"/>
                  </a:lnTo>
                  <a:lnTo>
                    <a:pt x="717" y="4146"/>
                  </a:lnTo>
                  <a:lnTo>
                    <a:pt x="716" y="4147"/>
                  </a:lnTo>
                  <a:lnTo>
                    <a:pt x="715" y="4149"/>
                  </a:lnTo>
                  <a:lnTo>
                    <a:pt x="673" y="4186"/>
                  </a:lnTo>
                  <a:lnTo>
                    <a:pt x="628" y="4220"/>
                  </a:lnTo>
                  <a:lnTo>
                    <a:pt x="584" y="4249"/>
                  </a:lnTo>
                  <a:lnTo>
                    <a:pt x="537" y="4272"/>
                  </a:lnTo>
                  <a:lnTo>
                    <a:pt x="489" y="4289"/>
                  </a:lnTo>
                  <a:lnTo>
                    <a:pt x="441" y="4300"/>
                  </a:lnTo>
                  <a:lnTo>
                    <a:pt x="392" y="4306"/>
                  </a:lnTo>
                  <a:lnTo>
                    <a:pt x="344" y="4304"/>
                  </a:lnTo>
                  <a:lnTo>
                    <a:pt x="297" y="4297"/>
                  </a:lnTo>
                  <a:lnTo>
                    <a:pt x="249" y="4283"/>
                  </a:lnTo>
                  <a:lnTo>
                    <a:pt x="205" y="4260"/>
                  </a:lnTo>
                  <a:lnTo>
                    <a:pt x="160" y="4231"/>
                  </a:lnTo>
                  <a:lnTo>
                    <a:pt x="119" y="4193"/>
                  </a:lnTo>
                  <a:lnTo>
                    <a:pt x="82" y="4151"/>
                  </a:lnTo>
                  <a:lnTo>
                    <a:pt x="51" y="4107"/>
                  </a:lnTo>
                  <a:lnTo>
                    <a:pt x="28" y="4059"/>
                  </a:lnTo>
                  <a:lnTo>
                    <a:pt x="12" y="4012"/>
                  </a:lnTo>
                  <a:lnTo>
                    <a:pt x="3" y="3962"/>
                  </a:lnTo>
                  <a:lnTo>
                    <a:pt x="0" y="3912"/>
                  </a:lnTo>
                  <a:lnTo>
                    <a:pt x="0" y="3912"/>
                  </a:lnTo>
                  <a:lnTo>
                    <a:pt x="3" y="3862"/>
                  </a:lnTo>
                  <a:lnTo>
                    <a:pt x="12" y="3811"/>
                  </a:lnTo>
                  <a:lnTo>
                    <a:pt x="28" y="3761"/>
                  </a:lnTo>
                  <a:lnTo>
                    <a:pt x="50" y="3713"/>
                  </a:lnTo>
                  <a:lnTo>
                    <a:pt x="77" y="3667"/>
                  </a:lnTo>
                  <a:lnTo>
                    <a:pt x="109" y="3622"/>
                  </a:lnTo>
                  <a:lnTo>
                    <a:pt x="148" y="3579"/>
                  </a:lnTo>
                  <a:lnTo>
                    <a:pt x="150" y="3577"/>
                  </a:lnTo>
                  <a:lnTo>
                    <a:pt x="1569" y="2209"/>
                  </a:lnTo>
                  <a:lnTo>
                    <a:pt x="903" y="1540"/>
                  </a:lnTo>
                  <a:lnTo>
                    <a:pt x="885" y="1518"/>
                  </a:lnTo>
                  <a:lnTo>
                    <a:pt x="868" y="1494"/>
                  </a:lnTo>
                  <a:lnTo>
                    <a:pt x="859" y="1497"/>
                  </a:lnTo>
                  <a:lnTo>
                    <a:pt x="847" y="1499"/>
                  </a:lnTo>
                  <a:lnTo>
                    <a:pt x="836" y="1504"/>
                  </a:lnTo>
                  <a:lnTo>
                    <a:pt x="828" y="1508"/>
                  </a:lnTo>
                  <a:lnTo>
                    <a:pt x="820" y="1510"/>
                  </a:lnTo>
                  <a:lnTo>
                    <a:pt x="810" y="1514"/>
                  </a:lnTo>
                  <a:lnTo>
                    <a:pt x="801" y="1518"/>
                  </a:lnTo>
                  <a:lnTo>
                    <a:pt x="766" y="1533"/>
                  </a:lnTo>
                  <a:lnTo>
                    <a:pt x="732" y="1551"/>
                  </a:lnTo>
                  <a:lnTo>
                    <a:pt x="697" y="1570"/>
                  </a:lnTo>
                  <a:lnTo>
                    <a:pt x="676" y="1583"/>
                  </a:lnTo>
                  <a:lnTo>
                    <a:pt x="653" y="1597"/>
                  </a:lnTo>
                  <a:lnTo>
                    <a:pt x="628" y="1615"/>
                  </a:lnTo>
                  <a:lnTo>
                    <a:pt x="607" y="1631"/>
                  </a:lnTo>
                  <a:lnTo>
                    <a:pt x="581" y="1650"/>
                  </a:lnTo>
                  <a:lnTo>
                    <a:pt x="560" y="1669"/>
                  </a:lnTo>
                  <a:lnTo>
                    <a:pt x="549" y="1678"/>
                  </a:lnTo>
                  <a:lnTo>
                    <a:pt x="520" y="1705"/>
                  </a:lnTo>
                  <a:lnTo>
                    <a:pt x="493" y="1734"/>
                  </a:lnTo>
                  <a:lnTo>
                    <a:pt x="488" y="1740"/>
                  </a:lnTo>
                  <a:lnTo>
                    <a:pt x="483" y="1746"/>
                  </a:lnTo>
                  <a:lnTo>
                    <a:pt x="479" y="1750"/>
                  </a:lnTo>
                  <a:lnTo>
                    <a:pt x="469" y="1761"/>
                  </a:lnTo>
                  <a:lnTo>
                    <a:pt x="460" y="1772"/>
                  </a:lnTo>
                  <a:lnTo>
                    <a:pt x="430" y="1812"/>
                  </a:lnTo>
                  <a:lnTo>
                    <a:pt x="430" y="1814"/>
                  </a:lnTo>
                  <a:lnTo>
                    <a:pt x="429" y="1815"/>
                  </a:lnTo>
                  <a:lnTo>
                    <a:pt x="410" y="1841"/>
                  </a:lnTo>
                  <a:lnTo>
                    <a:pt x="394" y="1870"/>
                  </a:lnTo>
                  <a:lnTo>
                    <a:pt x="380" y="1893"/>
                  </a:lnTo>
                  <a:lnTo>
                    <a:pt x="367" y="1919"/>
                  </a:lnTo>
                  <a:lnTo>
                    <a:pt x="355" y="1946"/>
                  </a:lnTo>
                  <a:lnTo>
                    <a:pt x="344" y="1975"/>
                  </a:lnTo>
                  <a:lnTo>
                    <a:pt x="337" y="1991"/>
                  </a:lnTo>
                  <a:lnTo>
                    <a:pt x="333" y="2000"/>
                  </a:lnTo>
                  <a:lnTo>
                    <a:pt x="329" y="2008"/>
                  </a:lnTo>
                  <a:lnTo>
                    <a:pt x="318" y="2052"/>
                  </a:lnTo>
                  <a:lnTo>
                    <a:pt x="314" y="2067"/>
                  </a:lnTo>
                  <a:lnTo>
                    <a:pt x="310" y="2082"/>
                  </a:lnTo>
                  <a:lnTo>
                    <a:pt x="303" y="2102"/>
                  </a:lnTo>
                  <a:lnTo>
                    <a:pt x="301" y="2118"/>
                  </a:lnTo>
                  <a:lnTo>
                    <a:pt x="283" y="2235"/>
                  </a:lnTo>
                  <a:lnTo>
                    <a:pt x="279" y="2251"/>
                  </a:lnTo>
                  <a:lnTo>
                    <a:pt x="271" y="2266"/>
                  </a:lnTo>
                  <a:lnTo>
                    <a:pt x="262" y="2278"/>
                  </a:lnTo>
                  <a:lnTo>
                    <a:pt x="248" y="2289"/>
                  </a:lnTo>
                  <a:lnTo>
                    <a:pt x="231" y="2297"/>
                  </a:lnTo>
                  <a:lnTo>
                    <a:pt x="213" y="2301"/>
                  </a:lnTo>
                  <a:lnTo>
                    <a:pt x="191" y="2299"/>
                  </a:lnTo>
                  <a:lnTo>
                    <a:pt x="173" y="2291"/>
                  </a:lnTo>
                  <a:lnTo>
                    <a:pt x="155" y="2281"/>
                  </a:lnTo>
                  <a:lnTo>
                    <a:pt x="143" y="2264"/>
                  </a:lnTo>
                  <a:lnTo>
                    <a:pt x="133" y="2245"/>
                  </a:lnTo>
                  <a:lnTo>
                    <a:pt x="101" y="2130"/>
                  </a:lnTo>
                  <a:lnTo>
                    <a:pt x="93" y="2101"/>
                  </a:lnTo>
                  <a:lnTo>
                    <a:pt x="89" y="2069"/>
                  </a:lnTo>
                  <a:lnTo>
                    <a:pt x="84" y="2041"/>
                  </a:lnTo>
                  <a:lnTo>
                    <a:pt x="76" y="1991"/>
                  </a:lnTo>
                  <a:lnTo>
                    <a:pt x="74" y="1968"/>
                  </a:lnTo>
                  <a:lnTo>
                    <a:pt x="73" y="1946"/>
                  </a:lnTo>
                  <a:lnTo>
                    <a:pt x="73" y="1931"/>
                  </a:lnTo>
                  <a:lnTo>
                    <a:pt x="71" y="1914"/>
                  </a:lnTo>
                  <a:lnTo>
                    <a:pt x="71" y="1899"/>
                  </a:lnTo>
                  <a:lnTo>
                    <a:pt x="70" y="1868"/>
                  </a:lnTo>
                  <a:lnTo>
                    <a:pt x="70" y="1835"/>
                  </a:lnTo>
                  <a:lnTo>
                    <a:pt x="73" y="1801"/>
                  </a:lnTo>
                  <a:lnTo>
                    <a:pt x="76" y="1778"/>
                  </a:lnTo>
                  <a:lnTo>
                    <a:pt x="81" y="1726"/>
                  </a:lnTo>
                  <a:lnTo>
                    <a:pt x="90" y="1667"/>
                  </a:lnTo>
                  <a:lnTo>
                    <a:pt x="102" y="1605"/>
                  </a:lnTo>
                  <a:lnTo>
                    <a:pt x="111" y="1579"/>
                  </a:lnTo>
                  <a:lnTo>
                    <a:pt x="117" y="1554"/>
                  </a:lnTo>
                  <a:lnTo>
                    <a:pt x="124" y="1535"/>
                  </a:lnTo>
                  <a:lnTo>
                    <a:pt x="138" y="1491"/>
                  </a:lnTo>
                  <a:lnTo>
                    <a:pt x="154" y="1448"/>
                  </a:lnTo>
                  <a:lnTo>
                    <a:pt x="171" y="1406"/>
                  </a:lnTo>
                  <a:lnTo>
                    <a:pt x="173" y="1401"/>
                  </a:lnTo>
                  <a:lnTo>
                    <a:pt x="197" y="1351"/>
                  </a:lnTo>
                  <a:lnTo>
                    <a:pt x="221" y="1303"/>
                  </a:lnTo>
                  <a:lnTo>
                    <a:pt x="235" y="1277"/>
                  </a:lnTo>
                  <a:lnTo>
                    <a:pt x="237" y="1272"/>
                  </a:lnTo>
                  <a:lnTo>
                    <a:pt x="256" y="1242"/>
                  </a:lnTo>
                  <a:lnTo>
                    <a:pt x="280" y="1202"/>
                  </a:lnTo>
                  <a:lnTo>
                    <a:pt x="307" y="1162"/>
                  </a:lnTo>
                  <a:lnTo>
                    <a:pt x="338" y="1119"/>
                  </a:lnTo>
                  <a:lnTo>
                    <a:pt x="340" y="1118"/>
                  </a:lnTo>
                  <a:lnTo>
                    <a:pt x="341" y="1116"/>
                  </a:lnTo>
                  <a:lnTo>
                    <a:pt x="342" y="1114"/>
                  </a:lnTo>
                  <a:lnTo>
                    <a:pt x="342" y="1112"/>
                  </a:lnTo>
                  <a:lnTo>
                    <a:pt x="378" y="1070"/>
                  </a:lnTo>
                  <a:lnTo>
                    <a:pt x="403" y="1038"/>
                  </a:lnTo>
                  <a:lnTo>
                    <a:pt x="414" y="993"/>
                  </a:lnTo>
                  <a:lnTo>
                    <a:pt x="430" y="949"/>
                  </a:lnTo>
                  <a:lnTo>
                    <a:pt x="450" y="907"/>
                  </a:lnTo>
                  <a:lnTo>
                    <a:pt x="477" y="866"/>
                  </a:lnTo>
                  <a:lnTo>
                    <a:pt x="510" y="829"/>
                  </a:lnTo>
                  <a:lnTo>
                    <a:pt x="601" y="739"/>
                  </a:lnTo>
                  <a:lnTo>
                    <a:pt x="635" y="708"/>
                  </a:lnTo>
                  <a:lnTo>
                    <a:pt x="674" y="678"/>
                  </a:lnTo>
                  <a:lnTo>
                    <a:pt x="719" y="651"/>
                  </a:lnTo>
                  <a:lnTo>
                    <a:pt x="766" y="625"/>
                  </a:lnTo>
                  <a:lnTo>
                    <a:pt x="765" y="591"/>
                  </a:lnTo>
                  <a:lnTo>
                    <a:pt x="770" y="555"/>
                  </a:lnTo>
                  <a:lnTo>
                    <a:pt x="783" y="518"/>
                  </a:lnTo>
                  <a:lnTo>
                    <a:pt x="804" y="477"/>
                  </a:lnTo>
                  <a:lnTo>
                    <a:pt x="831" y="436"/>
                  </a:lnTo>
                  <a:lnTo>
                    <a:pt x="864" y="391"/>
                  </a:lnTo>
                  <a:lnTo>
                    <a:pt x="903" y="343"/>
                  </a:lnTo>
                  <a:lnTo>
                    <a:pt x="948" y="293"/>
                  </a:lnTo>
                  <a:lnTo>
                    <a:pt x="998" y="241"/>
                  </a:lnTo>
                  <a:lnTo>
                    <a:pt x="1052" y="185"/>
                  </a:lnTo>
                  <a:lnTo>
                    <a:pt x="1110" y="127"/>
                  </a:lnTo>
                  <a:lnTo>
                    <a:pt x="1172" y="65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" name="Group 22"/>
            <p:cNvGrpSpPr>
              <a:grpSpLocks noChangeAspect="1"/>
            </p:cNvGrpSpPr>
            <p:nvPr/>
          </p:nvGrpSpPr>
          <p:grpSpPr bwMode="auto">
            <a:xfrm>
              <a:off x="6493239" y="4684766"/>
              <a:ext cx="460082" cy="613442"/>
              <a:chOff x="1839" y="159"/>
              <a:chExt cx="4002" cy="4002"/>
            </a:xfrm>
            <a:solidFill>
              <a:schemeClr val="bg1"/>
            </a:solidFill>
          </p:grpSpPr>
          <p:sp>
            <p:nvSpPr>
              <p:cNvPr id="36" name="Freeform 24"/>
              <p:cNvSpPr/>
              <p:nvPr/>
            </p:nvSpPr>
            <p:spPr bwMode="auto">
              <a:xfrm>
                <a:off x="3292" y="1105"/>
                <a:ext cx="1094" cy="2123"/>
              </a:xfrm>
              <a:custGeom>
                <a:avLst/>
                <a:gdLst>
                  <a:gd name="T0" fmla="*/ 641 w 1094"/>
                  <a:gd name="T1" fmla="*/ 11 h 2123"/>
                  <a:gd name="T2" fmla="*/ 720 w 1094"/>
                  <a:gd name="T3" fmla="*/ 90 h 2123"/>
                  <a:gd name="T4" fmla="*/ 777 w 1094"/>
                  <a:gd name="T5" fmla="*/ 249 h 2123"/>
                  <a:gd name="T6" fmla="*/ 934 w 1094"/>
                  <a:gd name="T7" fmla="*/ 346 h 2123"/>
                  <a:gd name="T8" fmla="*/ 998 w 1094"/>
                  <a:gd name="T9" fmla="*/ 457 h 2123"/>
                  <a:gd name="T10" fmla="*/ 979 w 1094"/>
                  <a:gd name="T11" fmla="*/ 575 h 2123"/>
                  <a:gd name="T12" fmla="*/ 892 w 1094"/>
                  <a:gd name="T13" fmla="*/ 656 h 2123"/>
                  <a:gd name="T14" fmla="*/ 772 w 1094"/>
                  <a:gd name="T15" fmla="*/ 660 h 2123"/>
                  <a:gd name="T16" fmla="*/ 667 w 1094"/>
                  <a:gd name="T17" fmla="*/ 594 h 2123"/>
                  <a:gd name="T18" fmla="*/ 532 w 1094"/>
                  <a:gd name="T19" fmla="*/ 554 h 2123"/>
                  <a:gd name="T20" fmla="*/ 436 w 1094"/>
                  <a:gd name="T21" fmla="*/ 574 h 2123"/>
                  <a:gd name="T22" fmla="*/ 392 w 1094"/>
                  <a:gd name="T23" fmla="*/ 648 h 2123"/>
                  <a:gd name="T24" fmla="*/ 412 w 1094"/>
                  <a:gd name="T25" fmla="*/ 742 h 2123"/>
                  <a:gd name="T26" fmla="*/ 497 w 1094"/>
                  <a:gd name="T27" fmla="*/ 806 h 2123"/>
                  <a:gd name="T28" fmla="*/ 618 w 1094"/>
                  <a:gd name="T29" fmla="*/ 862 h 2123"/>
                  <a:gd name="T30" fmla="*/ 797 w 1094"/>
                  <a:gd name="T31" fmla="*/ 953 h 2123"/>
                  <a:gd name="T32" fmla="*/ 953 w 1094"/>
                  <a:gd name="T33" fmla="*/ 1063 h 2123"/>
                  <a:gd name="T34" fmla="*/ 1057 w 1094"/>
                  <a:gd name="T35" fmla="*/ 1202 h 2123"/>
                  <a:gd name="T36" fmla="*/ 1094 w 1094"/>
                  <a:gd name="T37" fmla="*/ 1384 h 2123"/>
                  <a:gd name="T38" fmla="*/ 1048 w 1094"/>
                  <a:gd name="T39" fmla="*/ 1619 h 2123"/>
                  <a:gd name="T40" fmla="*/ 922 w 1094"/>
                  <a:gd name="T41" fmla="*/ 1792 h 2123"/>
                  <a:gd name="T42" fmla="*/ 732 w 1094"/>
                  <a:gd name="T43" fmla="*/ 1900 h 2123"/>
                  <a:gd name="T44" fmla="*/ 707 w 1094"/>
                  <a:gd name="T45" fmla="*/ 2059 h 2123"/>
                  <a:gd name="T46" fmla="*/ 615 w 1094"/>
                  <a:gd name="T47" fmla="*/ 2121 h 2123"/>
                  <a:gd name="T48" fmla="*/ 421 w 1094"/>
                  <a:gd name="T49" fmla="*/ 2112 h 2123"/>
                  <a:gd name="T50" fmla="*/ 342 w 1094"/>
                  <a:gd name="T51" fmla="*/ 2034 h 2123"/>
                  <a:gd name="T52" fmla="*/ 291 w 1094"/>
                  <a:gd name="T53" fmla="*/ 1900 h 2123"/>
                  <a:gd name="T54" fmla="*/ 125 w 1094"/>
                  <a:gd name="T55" fmla="*/ 1824 h 2123"/>
                  <a:gd name="T56" fmla="*/ 23 w 1094"/>
                  <a:gd name="T57" fmla="*/ 1726 h 2123"/>
                  <a:gd name="T58" fmla="*/ 2 w 1094"/>
                  <a:gd name="T59" fmla="*/ 1608 h 2123"/>
                  <a:gd name="T60" fmla="*/ 58 w 1094"/>
                  <a:gd name="T61" fmla="*/ 1504 h 2123"/>
                  <a:gd name="T62" fmla="*/ 168 w 1094"/>
                  <a:gd name="T63" fmla="*/ 1458 h 2123"/>
                  <a:gd name="T64" fmla="*/ 280 w 1094"/>
                  <a:gd name="T65" fmla="*/ 1498 h 2123"/>
                  <a:gd name="T66" fmla="*/ 394 w 1094"/>
                  <a:gd name="T67" fmla="*/ 1563 h 2123"/>
                  <a:gd name="T68" fmla="*/ 508 w 1094"/>
                  <a:gd name="T69" fmla="*/ 1578 h 2123"/>
                  <a:gd name="T70" fmla="*/ 627 w 1094"/>
                  <a:gd name="T71" fmla="*/ 1553 h 2123"/>
                  <a:gd name="T72" fmla="*/ 708 w 1094"/>
                  <a:gd name="T73" fmla="*/ 1482 h 2123"/>
                  <a:gd name="T74" fmla="*/ 726 w 1094"/>
                  <a:gd name="T75" fmla="*/ 1374 h 2123"/>
                  <a:gd name="T76" fmla="*/ 679 w 1094"/>
                  <a:gd name="T77" fmla="*/ 1296 h 2123"/>
                  <a:gd name="T78" fmla="*/ 548 w 1094"/>
                  <a:gd name="T79" fmla="*/ 1216 h 2123"/>
                  <a:gd name="T80" fmla="*/ 384 w 1094"/>
                  <a:gd name="T81" fmla="*/ 1139 h 2123"/>
                  <a:gd name="T82" fmla="*/ 235 w 1094"/>
                  <a:gd name="T83" fmla="*/ 1049 h 2123"/>
                  <a:gd name="T84" fmla="*/ 111 w 1094"/>
                  <a:gd name="T85" fmla="*/ 933 h 2123"/>
                  <a:gd name="T86" fmla="*/ 40 w 1094"/>
                  <a:gd name="T87" fmla="*/ 778 h 2123"/>
                  <a:gd name="T88" fmla="*/ 40 w 1094"/>
                  <a:gd name="T89" fmla="*/ 586 h 2123"/>
                  <a:gd name="T90" fmla="*/ 125 w 1094"/>
                  <a:gd name="T91" fmla="*/ 401 h 2123"/>
                  <a:gd name="T92" fmla="*/ 281 w 1094"/>
                  <a:gd name="T93" fmla="*/ 263 h 2123"/>
                  <a:gd name="T94" fmla="*/ 342 w 1094"/>
                  <a:gd name="T95" fmla="*/ 90 h 2123"/>
                  <a:gd name="T96" fmla="*/ 421 w 1094"/>
                  <a:gd name="T97" fmla="*/ 11 h 2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94" h="2123">
                    <a:moveTo>
                      <a:pt x="478" y="0"/>
                    </a:moveTo>
                    <a:lnTo>
                      <a:pt x="584" y="0"/>
                    </a:lnTo>
                    <a:lnTo>
                      <a:pt x="615" y="2"/>
                    </a:lnTo>
                    <a:lnTo>
                      <a:pt x="641" y="11"/>
                    </a:lnTo>
                    <a:lnTo>
                      <a:pt x="667" y="25"/>
                    </a:lnTo>
                    <a:lnTo>
                      <a:pt x="689" y="42"/>
                    </a:lnTo>
                    <a:lnTo>
                      <a:pt x="707" y="64"/>
                    </a:lnTo>
                    <a:lnTo>
                      <a:pt x="720" y="90"/>
                    </a:lnTo>
                    <a:lnTo>
                      <a:pt x="729" y="118"/>
                    </a:lnTo>
                    <a:lnTo>
                      <a:pt x="732" y="147"/>
                    </a:lnTo>
                    <a:lnTo>
                      <a:pt x="732" y="230"/>
                    </a:lnTo>
                    <a:lnTo>
                      <a:pt x="777" y="249"/>
                    </a:lnTo>
                    <a:lnTo>
                      <a:pt x="821" y="270"/>
                    </a:lnTo>
                    <a:lnTo>
                      <a:pt x="863" y="295"/>
                    </a:lnTo>
                    <a:lnTo>
                      <a:pt x="905" y="323"/>
                    </a:lnTo>
                    <a:lnTo>
                      <a:pt x="934" y="346"/>
                    </a:lnTo>
                    <a:lnTo>
                      <a:pt x="957" y="371"/>
                    </a:lnTo>
                    <a:lnTo>
                      <a:pt x="976" y="398"/>
                    </a:lnTo>
                    <a:lnTo>
                      <a:pt x="989" y="427"/>
                    </a:lnTo>
                    <a:lnTo>
                      <a:pt x="998" y="457"/>
                    </a:lnTo>
                    <a:lnTo>
                      <a:pt x="1000" y="489"/>
                    </a:lnTo>
                    <a:lnTo>
                      <a:pt x="998" y="518"/>
                    </a:lnTo>
                    <a:lnTo>
                      <a:pt x="991" y="547"/>
                    </a:lnTo>
                    <a:lnTo>
                      <a:pt x="979" y="575"/>
                    </a:lnTo>
                    <a:lnTo>
                      <a:pt x="963" y="600"/>
                    </a:lnTo>
                    <a:lnTo>
                      <a:pt x="942" y="623"/>
                    </a:lnTo>
                    <a:lnTo>
                      <a:pt x="919" y="641"/>
                    </a:lnTo>
                    <a:lnTo>
                      <a:pt x="892" y="656"/>
                    </a:lnTo>
                    <a:lnTo>
                      <a:pt x="863" y="666"/>
                    </a:lnTo>
                    <a:lnTo>
                      <a:pt x="832" y="669"/>
                    </a:lnTo>
                    <a:lnTo>
                      <a:pt x="801" y="667"/>
                    </a:lnTo>
                    <a:lnTo>
                      <a:pt x="772" y="660"/>
                    </a:lnTo>
                    <a:lnTo>
                      <a:pt x="746" y="649"/>
                    </a:lnTo>
                    <a:lnTo>
                      <a:pt x="721" y="633"/>
                    </a:lnTo>
                    <a:lnTo>
                      <a:pt x="698" y="616"/>
                    </a:lnTo>
                    <a:lnTo>
                      <a:pt x="667" y="594"/>
                    </a:lnTo>
                    <a:lnTo>
                      <a:pt x="635" y="577"/>
                    </a:lnTo>
                    <a:lnTo>
                      <a:pt x="603" y="564"/>
                    </a:lnTo>
                    <a:lnTo>
                      <a:pt x="569" y="557"/>
                    </a:lnTo>
                    <a:lnTo>
                      <a:pt x="532" y="554"/>
                    </a:lnTo>
                    <a:lnTo>
                      <a:pt x="504" y="554"/>
                    </a:lnTo>
                    <a:lnTo>
                      <a:pt x="479" y="558"/>
                    </a:lnTo>
                    <a:lnTo>
                      <a:pt x="456" y="564"/>
                    </a:lnTo>
                    <a:lnTo>
                      <a:pt x="436" y="574"/>
                    </a:lnTo>
                    <a:lnTo>
                      <a:pt x="419" y="586"/>
                    </a:lnTo>
                    <a:lnTo>
                      <a:pt x="407" y="603"/>
                    </a:lnTo>
                    <a:lnTo>
                      <a:pt x="398" y="622"/>
                    </a:lnTo>
                    <a:lnTo>
                      <a:pt x="392" y="648"/>
                    </a:lnTo>
                    <a:lnTo>
                      <a:pt x="389" y="675"/>
                    </a:lnTo>
                    <a:lnTo>
                      <a:pt x="392" y="701"/>
                    </a:lnTo>
                    <a:lnTo>
                      <a:pt x="399" y="723"/>
                    </a:lnTo>
                    <a:lnTo>
                      <a:pt x="412" y="742"/>
                    </a:lnTo>
                    <a:lnTo>
                      <a:pt x="428" y="760"/>
                    </a:lnTo>
                    <a:lnTo>
                      <a:pt x="447" y="777"/>
                    </a:lnTo>
                    <a:lnTo>
                      <a:pt x="470" y="792"/>
                    </a:lnTo>
                    <a:lnTo>
                      <a:pt x="497" y="806"/>
                    </a:lnTo>
                    <a:lnTo>
                      <a:pt x="525" y="820"/>
                    </a:lnTo>
                    <a:lnTo>
                      <a:pt x="554" y="833"/>
                    </a:lnTo>
                    <a:lnTo>
                      <a:pt x="586" y="848"/>
                    </a:lnTo>
                    <a:lnTo>
                      <a:pt x="618" y="862"/>
                    </a:lnTo>
                    <a:lnTo>
                      <a:pt x="651" y="877"/>
                    </a:lnTo>
                    <a:lnTo>
                      <a:pt x="702" y="902"/>
                    </a:lnTo>
                    <a:lnTo>
                      <a:pt x="751" y="928"/>
                    </a:lnTo>
                    <a:lnTo>
                      <a:pt x="797" y="953"/>
                    </a:lnTo>
                    <a:lnTo>
                      <a:pt x="840" y="979"/>
                    </a:lnTo>
                    <a:lnTo>
                      <a:pt x="882" y="1006"/>
                    </a:lnTo>
                    <a:lnTo>
                      <a:pt x="919" y="1034"/>
                    </a:lnTo>
                    <a:lnTo>
                      <a:pt x="953" y="1063"/>
                    </a:lnTo>
                    <a:lnTo>
                      <a:pt x="985" y="1095"/>
                    </a:lnTo>
                    <a:lnTo>
                      <a:pt x="1012" y="1128"/>
                    </a:lnTo>
                    <a:lnTo>
                      <a:pt x="1037" y="1163"/>
                    </a:lnTo>
                    <a:lnTo>
                      <a:pt x="1057" y="1202"/>
                    </a:lnTo>
                    <a:lnTo>
                      <a:pt x="1073" y="1242"/>
                    </a:lnTo>
                    <a:lnTo>
                      <a:pt x="1084" y="1287"/>
                    </a:lnTo>
                    <a:lnTo>
                      <a:pt x="1091" y="1333"/>
                    </a:lnTo>
                    <a:lnTo>
                      <a:pt x="1094" y="1384"/>
                    </a:lnTo>
                    <a:lnTo>
                      <a:pt x="1091" y="1448"/>
                    </a:lnTo>
                    <a:lnTo>
                      <a:pt x="1083" y="1509"/>
                    </a:lnTo>
                    <a:lnTo>
                      <a:pt x="1068" y="1566"/>
                    </a:lnTo>
                    <a:lnTo>
                      <a:pt x="1048" y="1619"/>
                    </a:lnTo>
                    <a:lnTo>
                      <a:pt x="1023" y="1669"/>
                    </a:lnTo>
                    <a:lnTo>
                      <a:pt x="993" y="1714"/>
                    </a:lnTo>
                    <a:lnTo>
                      <a:pt x="959" y="1755"/>
                    </a:lnTo>
                    <a:lnTo>
                      <a:pt x="922" y="1792"/>
                    </a:lnTo>
                    <a:lnTo>
                      <a:pt x="879" y="1826"/>
                    </a:lnTo>
                    <a:lnTo>
                      <a:pt x="833" y="1855"/>
                    </a:lnTo>
                    <a:lnTo>
                      <a:pt x="784" y="1880"/>
                    </a:lnTo>
                    <a:lnTo>
                      <a:pt x="732" y="1900"/>
                    </a:lnTo>
                    <a:lnTo>
                      <a:pt x="732" y="1977"/>
                    </a:lnTo>
                    <a:lnTo>
                      <a:pt x="729" y="2006"/>
                    </a:lnTo>
                    <a:lnTo>
                      <a:pt x="720" y="2034"/>
                    </a:lnTo>
                    <a:lnTo>
                      <a:pt x="707" y="2059"/>
                    </a:lnTo>
                    <a:lnTo>
                      <a:pt x="689" y="2081"/>
                    </a:lnTo>
                    <a:lnTo>
                      <a:pt x="667" y="2098"/>
                    </a:lnTo>
                    <a:lnTo>
                      <a:pt x="641" y="2112"/>
                    </a:lnTo>
                    <a:lnTo>
                      <a:pt x="615" y="2121"/>
                    </a:lnTo>
                    <a:lnTo>
                      <a:pt x="584" y="2123"/>
                    </a:lnTo>
                    <a:lnTo>
                      <a:pt x="478" y="2123"/>
                    </a:lnTo>
                    <a:lnTo>
                      <a:pt x="447" y="2121"/>
                    </a:lnTo>
                    <a:lnTo>
                      <a:pt x="421" y="2112"/>
                    </a:lnTo>
                    <a:lnTo>
                      <a:pt x="395" y="2098"/>
                    </a:lnTo>
                    <a:lnTo>
                      <a:pt x="373" y="2081"/>
                    </a:lnTo>
                    <a:lnTo>
                      <a:pt x="355" y="2059"/>
                    </a:lnTo>
                    <a:lnTo>
                      <a:pt x="342" y="2034"/>
                    </a:lnTo>
                    <a:lnTo>
                      <a:pt x="333" y="2006"/>
                    </a:lnTo>
                    <a:lnTo>
                      <a:pt x="330" y="1977"/>
                    </a:lnTo>
                    <a:lnTo>
                      <a:pt x="330" y="1912"/>
                    </a:lnTo>
                    <a:lnTo>
                      <a:pt x="291" y="1900"/>
                    </a:lnTo>
                    <a:lnTo>
                      <a:pt x="248" y="1885"/>
                    </a:lnTo>
                    <a:lnTo>
                      <a:pt x="206" y="1866"/>
                    </a:lnTo>
                    <a:lnTo>
                      <a:pt x="165" y="1846"/>
                    </a:lnTo>
                    <a:lnTo>
                      <a:pt x="125" y="1824"/>
                    </a:lnTo>
                    <a:lnTo>
                      <a:pt x="90" y="1800"/>
                    </a:lnTo>
                    <a:lnTo>
                      <a:pt x="63" y="1775"/>
                    </a:lnTo>
                    <a:lnTo>
                      <a:pt x="40" y="1751"/>
                    </a:lnTo>
                    <a:lnTo>
                      <a:pt x="23" y="1726"/>
                    </a:lnTo>
                    <a:lnTo>
                      <a:pt x="10" y="1698"/>
                    </a:lnTo>
                    <a:lnTo>
                      <a:pt x="2" y="1669"/>
                    </a:lnTo>
                    <a:lnTo>
                      <a:pt x="0" y="1637"/>
                    </a:lnTo>
                    <a:lnTo>
                      <a:pt x="2" y="1608"/>
                    </a:lnTo>
                    <a:lnTo>
                      <a:pt x="10" y="1580"/>
                    </a:lnTo>
                    <a:lnTo>
                      <a:pt x="22" y="1552"/>
                    </a:lnTo>
                    <a:lnTo>
                      <a:pt x="37" y="1527"/>
                    </a:lnTo>
                    <a:lnTo>
                      <a:pt x="58" y="1504"/>
                    </a:lnTo>
                    <a:lnTo>
                      <a:pt x="81" y="1486"/>
                    </a:lnTo>
                    <a:lnTo>
                      <a:pt x="108" y="1471"/>
                    </a:lnTo>
                    <a:lnTo>
                      <a:pt x="137" y="1461"/>
                    </a:lnTo>
                    <a:lnTo>
                      <a:pt x="168" y="1458"/>
                    </a:lnTo>
                    <a:lnTo>
                      <a:pt x="199" y="1461"/>
                    </a:lnTo>
                    <a:lnTo>
                      <a:pt x="228" y="1469"/>
                    </a:lnTo>
                    <a:lnTo>
                      <a:pt x="255" y="1482"/>
                    </a:lnTo>
                    <a:lnTo>
                      <a:pt x="280" y="1498"/>
                    </a:lnTo>
                    <a:lnTo>
                      <a:pt x="303" y="1516"/>
                    </a:lnTo>
                    <a:lnTo>
                      <a:pt x="335" y="1536"/>
                    </a:lnTo>
                    <a:lnTo>
                      <a:pt x="365" y="1552"/>
                    </a:lnTo>
                    <a:lnTo>
                      <a:pt x="394" y="1563"/>
                    </a:lnTo>
                    <a:lnTo>
                      <a:pt x="423" y="1570"/>
                    </a:lnTo>
                    <a:lnTo>
                      <a:pt x="451" y="1575"/>
                    </a:lnTo>
                    <a:lnTo>
                      <a:pt x="480" y="1578"/>
                    </a:lnTo>
                    <a:lnTo>
                      <a:pt x="508" y="1578"/>
                    </a:lnTo>
                    <a:lnTo>
                      <a:pt x="541" y="1576"/>
                    </a:lnTo>
                    <a:lnTo>
                      <a:pt x="571" y="1572"/>
                    </a:lnTo>
                    <a:lnTo>
                      <a:pt x="600" y="1564"/>
                    </a:lnTo>
                    <a:lnTo>
                      <a:pt x="627" y="1553"/>
                    </a:lnTo>
                    <a:lnTo>
                      <a:pt x="651" y="1540"/>
                    </a:lnTo>
                    <a:lnTo>
                      <a:pt x="673" y="1524"/>
                    </a:lnTo>
                    <a:lnTo>
                      <a:pt x="692" y="1504"/>
                    </a:lnTo>
                    <a:lnTo>
                      <a:pt x="708" y="1482"/>
                    </a:lnTo>
                    <a:lnTo>
                      <a:pt x="719" y="1455"/>
                    </a:lnTo>
                    <a:lnTo>
                      <a:pt x="726" y="1427"/>
                    </a:lnTo>
                    <a:lnTo>
                      <a:pt x="729" y="1395"/>
                    </a:lnTo>
                    <a:lnTo>
                      <a:pt x="726" y="1374"/>
                    </a:lnTo>
                    <a:lnTo>
                      <a:pt x="721" y="1353"/>
                    </a:lnTo>
                    <a:lnTo>
                      <a:pt x="712" y="1334"/>
                    </a:lnTo>
                    <a:lnTo>
                      <a:pt x="697" y="1316"/>
                    </a:lnTo>
                    <a:lnTo>
                      <a:pt x="679" y="1296"/>
                    </a:lnTo>
                    <a:lnTo>
                      <a:pt x="655" y="1278"/>
                    </a:lnTo>
                    <a:lnTo>
                      <a:pt x="626" y="1259"/>
                    </a:lnTo>
                    <a:lnTo>
                      <a:pt x="590" y="1238"/>
                    </a:lnTo>
                    <a:lnTo>
                      <a:pt x="548" y="1216"/>
                    </a:lnTo>
                    <a:lnTo>
                      <a:pt x="501" y="1194"/>
                    </a:lnTo>
                    <a:lnTo>
                      <a:pt x="462" y="1176"/>
                    </a:lnTo>
                    <a:lnTo>
                      <a:pt x="423" y="1158"/>
                    </a:lnTo>
                    <a:lnTo>
                      <a:pt x="384" y="1139"/>
                    </a:lnTo>
                    <a:lnTo>
                      <a:pt x="345" y="1118"/>
                    </a:lnTo>
                    <a:lnTo>
                      <a:pt x="308" y="1096"/>
                    </a:lnTo>
                    <a:lnTo>
                      <a:pt x="270" y="1073"/>
                    </a:lnTo>
                    <a:lnTo>
                      <a:pt x="235" y="1049"/>
                    </a:lnTo>
                    <a:lnTo>
                      <a:pt x="201" y="1023"/>
                    </a:lnTo>
                    <a:lnTo>
                      <a:pt x="168" y="996"/>
                    </a:lnTo>
                    <a:lnTo>
                      <a:pt x="139" y="965"/>
                    </a:lnTo>
                    <a:lnTo>
                      <a:pt x="111" y="933"/>
                    </a:lnTo>
                    <a:lnTo>
                      <a:pt x="88" y="899"/>
                    </a:lnTo>
                    <a:lnTo>
                      <a:pt x="68" y="861"/>
                    </a:lnTo>
                    <a:lnTo>
                      <a:pt x="52" y="821"/>
                    </a:lnTo>
                    <a:lnTo>
                      <a:pt x="40" y="778"/>
                    </a:lnTo>
                    <a:lnTo>
                      <a:pt x="31" y="732"/>
                    </a:lnTo>
                    <a:lnTo>
                      <a:pt x="29" y="684"/>
                    </a:lnTo>
                    <a:lnTo>
                      <a:pt x="33" y="634"/>
                    </a:lnTo>
                    <a:lnTo>
                      <a:pt x="40" y="586"/>
                    </a:lnTo>
                    <a:lnTo>
                      <a:pt x="54" y="537"/>
                    </a:lnTo>
                    <a:lnTo>
                      <a:pt x="73" y="490"/>
                    </a:lnTo>
                    <a:lnTo>
                      <a:pt x="96" y="445"/>
                    </a:lnTo>
                    <a:lnTo>
                      <a:pt x="125" y="401"/>
                    </a:lnTo>
                    <a:lnTo>
                      <a:pt x="158" y="361"/>
                    </a:lnTo>
                    <a:lnTo>
                      <a:pt x="194" y="325"/>
                    </a:lnTo>
                    <a:lnTo>
                      <a:pt x="236" y="292"/>
                    </a:lnTo>
                    <a:lnTo>
                      <a:pt x="281" y="263"/>
                    </a:lnTo>
                    <a:lnTo>
                      <a:pt x="330" y="239"/>
                    </a:lnTo>
                    <a:lnTo>
                      <a:pt x="330" y="147"/>
                    </a:lnTo>
                    <a:lnTo>
                      <a:pt x="333" y="118"/>
                    </a:lnTo>
                    <a:lnTo>
                      <a:pt x="342" y="90"/>
                    </a:lnTo>
                    <a:lnTo>
                      <a:pt x="355" y="64"/>
                    </a:lnTo>
                    <a:lnTo>
                      <a:pt x="373" y="42"/>
                    </a:lnTo>
                    <a:lnTo>
                      <a:pt x="395" y="25"/>
                    </a:lnTo>
                    <a:lnTo>
                      <a:pt x="421" y="11"/>
                    </a:lnTo>
                    <a:lnTo>
                      <a:pt x="447" y="2"/>
                    </a:lnTo>
                    <a:lnTo>
                      <a:pt x="478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5"/>
              <p:cNvSpPr>
                <a:spLocks noEditPoints="1"/>
              </p:cNvSpPr>
              <p:nvPr/>
            </p:nvSpPr>
            <p:spPr bwMode="auto">
              <a:xfrm>
                <a:off x="1839" y="159"/>
                <a:ext cx="4002" cy="4002"/>
              </a:xfrm>
              <a:custGeom>
                <a:avLst/>
                <a:gdLst>
                  <a:gd name="T0" fmla="*/ 1703 w 4002"/>
                  <a:gd name="T1" fmla="*/ 605 h 4002"/>
                  <a:gd name="T2" fmla="*/ 1338 w 4002"/>
                  <a:gd name="T3" fmla="*/ 737 h 4002"/>
                  <a:gd name="T4" fmla="*/ 1027 w 4002"/>
                  <a:gd name="T5" fmla="*/ 959 h 4002"/>
                  <a:gd name="T6" fmla="*/ 786 w 4002"/>
                  <a:gd name="T7" fmla="*/ 1254 h 4002"/>
                  <a:gd name="T8" fmla="*/ 631 w 4002"/>
                  <a:gd name="T9" fmla="*/ 1606 h 4002"/>
                  <a:gd name="T10" fmla="*/ 575 w 4002"/>
                  <a:gd name="T11" fmla="*/ 2002 h 4002"/>
                  <a:gd name="T12" fmla="*/ 631 w 4002"/>
                  <a:gd name="T13" fmla="*/ 2398 h 4002"/>
                  <a:gd name="T14" fmla="*/ 787 w 4002"/>
                  <a:gd name="T15" fmla="*/ 2749 h 4002"/>
                  <a:gd name="T16" fmla="*/ 1027 w 4002"/>
                  <a:gd name="T17" fmla="*/ 3045 h 4002"/>
                  <a:gd name="T18" fmla="*/ 1339 w 4002"/>
                  <a:gd name="T19" fmla="*/ 3266 h 4002"/>
                  <a:gd name="T20" fmla="*/ 1703 w 4002"/>
                  <a:gd name="T21" fmla="*/ 3398 h 4002"/>
                  <a:gd name="T22" fmla="*/ 2105 w 4002"/>
                  <a:gd name="T23" fmla="*/ 3426 h 4002"/>
                  <a:gd name="T24" fmla="*/ 2491 w 4002"/>
                  <a:gd name="T25" fmla="*/ 3343 h 4002"/>
                  <a:gd name="T26" fmla="*/ 2831 w 4002"/>
                  <a:gd name="T27" fmla="*/ 3165 h 4002"/>
                  <a:gd name="T28" fmla="*/ 3108 w 4002"/>
                  <a:gd name="T29" fmla="*/ 2906 h 4002"/>
                  <a:gd name="T30" fmla="*/ 3310 w 4002"/>
                  <a:gd name="T31" fmla="*/ 2579 h 4002"/>
                  <a:gd name="T32" fmla="*/ 3416 w 4002"/>
                  <a:gd name="T33" fmla="*/ 2204 h 4002"/>
                  <a:gd name="T34" fmla="*/ 3416 w 4002"/>
                  <a:gd name="T35" fmla="*/ 1800 h 4002"/>
                  <a:gd name="T36" fmla="*/ 3310 w 4002"/>
                  <a:gd name="T37" fmla="*/ 1424 h 4002"/>
                  <a:gd name="T38" fmla="*/ 3108 w 4002"/>
                  <a:gd name="T39" fmla="*/ 1098 h 4002"/>
                  <a:gd name="T40" fmla="*/ 2831 w 4002"/>
                  <a:gd name="T41" fmla="*/ 838 h 4002"/>
                  <a:gd name="T42" fmla="*/ 2491 w 4002"/>
                  <a:gd name="T43" fmla="*/ 660 h 4002"/>
                  <a:gd name="T44" fmla="*/ 2105 w 4002"/>
                  <a:gd name="T45" fmla="*/ 577 h 4002"/>
                  <a:gd name="T46" fmla="*/ 2244 w 4002"/>
                  <a:gd name="T47" fmla="*/ 15 h 4002"/>
                  <a:gd name="T48" fmla="*/ 2700 w 4002"/>
                  <a:gd name="T49" fmla="*/ 125 h 4002"/>
                  <a:gd name="T50" fmla="*/ 3108 w 4002"/>
                  <a:gd name="T51" fmla="*/ 334 h 4002"/>
                  <a:gd name="T52" fmla="*/ 3456 w 4002"/>
                  <a:gd name="T53" fmla="*/ 627 h 4002"/>
                  <a:gd name="T54" fmla="*/ 3729 w 4002"/>
                  <a:gd name="T55" fmla="*/ 991 h 4002"/>
                  <a:gd name="T56" fmla="*/ 3915 w 4002"/>
                  <a:gd name="T57" fmla="*/ 1413 h 4002"/>
                  <a:gd name="T58" fmla="*/ 3998 w 4002"/>
                  <a:gd name="T59" fmla="*/ 1879 h 4002"/>
                  <a:gd name="T60" fmla="*/ 3969 w 4002"/>
                  <a:gd name="T61" fmla="*/ 2361 h 4002"/>
                  <a:gd name="T62" fmla="*/ 3833 w 4002"/>
                  <a:gd name="T63" fmla="*/ 2806 h 4002"/>
                  <a:gd name="T64" fmla="*/ 3603 w 4002"/>
                  <a:gd name="T65" fmla="*/ 3202 h 4002"/>
                  <a:gd name="T66" fmla="*/ 3290 w 4002"/>
                  <a:gd name="T67" fmla="*/ 3531 h 4002"/>
                  <a:gd name="T68" fmla="*/ 2911 w 4002"/>
                  <a:gd name="T69" fmla="*/ 3784 h 4002"/>
                  <a:gd name="T70" fmla="*/ 2476 w 4002"/>
                  <a:gd name="T71" fmla="*/ 3945 h 4002"/>
                  <a:gd name="T72" fmla="*/ 2001 w 4002"/>
                  <a:gd name="T73" fmla="*/ 4002 h 4002"/>
                  <a:gd name="T74" fmla="*/ 1641 w 4002"/>
                  <a:gd name="T75" fmla="*/ 3969 h 4002"/>
                  <a:gd name="T76" fmla="*/ 1196 w 4002"/>
                  <a:gd name="T77" fmla="*/ 3833 h 4002"/>
                  <a:gd name="T78" fmla="*/ 800 w 4002"/>
                  <a:gd name="T79" fmla="*/ 3603 h 4002"/>
                  <a:gd name="T80" fmla="*/ 471 w 4002"/>
                  <a:gd name="T81" fmla="*/ 3290 h 4002"/>
                  <a:gd name="T82" fmla="*/ 218 w 4002"/>
                  <a:gd name="T83" fmla="*/ 2911 h 4002"/>
                  <a:gd name="T84" fmla="*/ 57 w 4002"/>
                  <a:gd name="T85" fmla="*/ 2476 h 4002"/>
                  <a:gd name="T86" fmla="*/ 0 w 4002"/>
                  <a:gd name="T87" fmla="*/ 2001 h 4002"/>
                  <a:gd name="T88" fmla="*/ 57 w 4002"/>
                  <a:gd name="T89" fmla="*/ 1526 h 4002"/>
                  <a:gd name="T90" fmla="*/ 218 w 4002"/>
                  <a:gd name="T91" fmla="*/ 1091 h 4002"/>
                  <a:gd name="T92" fmla="*/ 471 w 4002"/>
                  <a:gd name="T93" fmla="*/ 712 h 4002"/>
                  <a:gd name="T94" fmla="*/ 800 w 4002"/>
                  <a:gd name="T95" fmla="*/ 399 h 4002"/>
                  <a:gd name="T96" fmla="*/ 1196 w 4002"/>
                  <a:gd name="T97" fmla="*/ 169 h 4002"/>
                  <a:gd name="T98" fmla="*/ 1641 w 4002"/>
                  <a:gd name="T99" fmla="*/ 33 h 4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02" h="4002">
                    <a:moveTo>
                      <a:pt x="2003" y="574"/>
                    </a:moveTo>
                    <a:lnTo>
                      <a:pt x="1900" y="577"/>
                    </a:lnTo>
                    <a:lnTo>
                      <a:pt x="1801" y="588"/>
                    </a:lnTo>
                    <a:lnTo>
                      <a:pt x="1703" y="605"/>
                    </a:lnTo>
                    <a:lnTo>
                      <a:pt x="1608" y="629"/>
                    </a:lnTo>
                    <a:lnTo>
                      <a:pt x="1515" y="660"/>
                    </a:lnTo>
                    <a:lnTo>
                      <a:pt x="1425" y="696"/>
                    </a:lnTo>
                    <a:lnTo>
                      <a:pt x="1338" y="737"/>
                    </a:lnTo>
                    <a:lnTo>
                      <a:pt x="1255" y="785"/>
                    </a:lnTo>
                    <a:lnTo>
                      <a:pt x="1175" y="838"/>
                    </a:lnTo>
                    <a:lnTo>
                      <a:pt x="1099" y="896"/>
                    </a:lnTo>
                    <a:lnTo>
                      <a:pt x="1027" y="959"/>
                    </a:lnTo>
                    <a:lnTo>
                      <a:pt x="960" y="1026"/>
                    </a:lnTo>
                    <a:lnTo>
                      <a:pt x="897" y="1098"/>
                    </a:lnTo>
                    <a:lnTo>
                      <a:pt x="839" y="1174"/>
                    </a:lnTo>
                    <a:lnTo>
                      <a:pt x="786" y="1254"/>
                    </a:lnTo>
                    <a:lnTo>
                      <a:pt x="739" y="1336"/>
                    </a:lnTo>
                    <a:lnTo>
                      <a:pt x="697" y="1424"/>
                    </a:lnTo>
                    <a:lnTo>
                      <a:pt x="661" y="1513"/>
                    </a:lnTo>
                    <a:lnTo>
                      <a:pt x="631" y="1606"/>
                    </a:lnTo>
                    <a:lnTo>
                      <a:pt x="606" y="1701"/>
                    </a:lnTo>
                    <a:lnTo>
                      <a:pt x="589" y="1800"/>
                    </a:lnTo>
                    <a:lnTo>
                      <a:pt x="578" y="1899"/>
                    </a:lnTo>
                    <a:lnTo>
                      <a:pt x="575" y="2002"/>
                    </a:lnTo>
                    <a:lnTo>
                      <a:pt x="578" y="2104"/>
                    </a:lnTo>
                    <a:lnTo>
                      <a:pt x="589" y="2204"/>
                    </a:lnTo>
                    <a:lnTo>
                      <a:pt x="606" y="2302"/>
                    </a:lnTo>
                    <a:lnTo>
                      <a:pt x="631" y="2398"/>
                    </a:lnTo>
                    <a:lnTo>
                      <a:pt x="661" y="2490"/>
                    </a:lnTo>
                    <a:lnTo>
                      <a:pt x="697" y="2579"/>
                    </a:lnTo>
                    <a:lnTo>
                      <a:pt x="739" y="2667"/>
                    </a:lnTo>
                    <a:lnTo>
                      <a:pt x="787" y="2749"/>
                    </a:lnTo>
                    <a:lnTo>
                      <a:pt x="839" y="2829"/>
                    </a:lnTo>
                    <a:lnTo>
                      <a:pt x="897" y="2906"/>
                    </a:lnTo>
                    <a:lnTo>
                      <a:pt x="960" y="2977"/>
                    </a:lnTo>
                    <a:lnTo>
                      <a:pt x="1027" y="3045"/>
                    </a:lnTo>
                    <a:lnTo>
                      <a:pt x="1100" y="3107"/>
                    </a:lnTo>
                    <a:lnTo>
                      <a:pt x="1175" y="3165"/>
                    </a:lnTo>
                    <a:lnTo>
                      <a:pt x="1255" y="3219"/>
                    </a:lnTo>
                    <a:lnTo>
                      <a:pt x="1339" y="3266"/>
                    </a:lnTo>
                    <a:lnTo>
                      <a:pt x="1425" y="3308"/>
                    </a:lnTo>
                    <a:lnTo>
                      <a:pt x="1515" y="3343"/>
                    </a:lnTo>
                    <a:lnTo>
                      <a:pt x="1608" y="3374"/>
                    </a:lnTo>
                    <a:lnTo>
                      <a:pt x="1703" y="3398"/>
                    </a:lnTo>
                    <a:lnTo>
                      <a:pt x="1801" y="3415"/>
                    </a:lnTo>
                    <a:lnTo>
                      <a:pt x="1902" y="3426"/>
                    </a:lnTo>
                    <a:lnTo>
                      <a:pt x="2003" y="3430"/>
                    </a:lnTo>
                    <a:lnTo>
                      <a:pt x="2105" y="3426"/>
                    </a:lnTo>
                    <a:lnTo>
                      <a:pt x="2205" y="3415"/>
                    </a:lnTo>
                    <a:lnTo>
                      <a:pt x="2303" y="3398"/>
                    </a:lnTo>
                    <a:lnTo>
                      <a:pt x="2398" y="3374"/>
                    </a:lnTo>
                    <a:lnTo>
                      <a:pt x="2491" y="3343"/>
                    </a:lnTo>
                    <a:lnTo>
                      <a:pt x="2581" y="3308"/>
                    </a:lnTo>
                    <a:lnTo>
                      <a:pt x="2668" y="3266"/>
                    </a:lnTo>
                    <a:lnTo>
                      <a:pt x="2750" y="3219"/>
                    </a:lnTo>
                    <a:lnTo>
                      <a:pt x="2831" y="3165"/>
                    </a:lnTo>
                    <a:lnTo>
                      <a:pt x="2907" y="3107"/>
                    </a:lnTo>
                    <a:lnTo>
                      <a:pt x="2978" y="3045"/>
                    </a:lnTo>
                    <a:lnTo>
                      <a:pt x="3045" y="2977"/>
                    </a:lnTo>
                    <a:lnTo>
                      <a:pt x="3108" y="2906"/>
                    </a:lnTo>
                    <a:lnTo>
                      <a:pt x="3166" y="2829"/>
                    </a:lnTo>
                    <a:lnTo>
                      <a:pt x="3220" y="2749"/>
                    </a:lnTo>
                    <a:lnTo>
                      <a:pt x="3267" y="2667"/>
                    </a:lnTo>
                    <a:lnTo>
                      <a:pt x="3310" y="2579"/>
                    </a:lnTo>
                    <a:lnTo>
                      <a:pt x="3345" y="2490"/>
                    </a:lnTo>
                    <a:lnTo>
                      <a:pt x="3375" y="2398"/>
                    </a:lnTo>
                    <a:lnTo>
                      <a:pt x="3399" y="2302"/>
                    </a:lnTo>
                    <a:lnTo>
                      <a:pt x="3416" y="2204"/>
                    </a:lnTo>
                    <a:lnTo>
                      <a:pt x="3427" y="2104"/>
                    </a:lnTo>
                    <a:lnTo>
                      <a:pt x="3431" y="2002"/>
                    </a:lnTo>
                    <a:lnTo>
                      <a:pt x="3427" y="1899"/>
                    </a:lnTo>
                    <a:lnTo>
                      <a:pt x="3416" y="1800"/>
                    </a:lnTo>
                    <a:lnTo>
                      <a:pt x="3399" y="1701"/>
                    </a:lnTo>
                    <a:lnTo>
                      <a:pt x="3375" y="1606"/>
                    </a:lnTo>
                    <a:lnTo>
                      <a:pt x="3345" y="1513"/>
                    </a:lnTo>
                    <a:lnTo>
                      <a:pt x="3310" y="1424"/>
                    </a:lnTo>
                    <a:lnTo>
                      <a:pt x="3267" y="1336"/>
                    </a:lnTo>
                    <a:lnTo>
                      <a:pt x="3220" y="1254"/>
                    </a:lnTo>
                    <a:lnTo>
                      <a:pt x="3166" y="1174"/>
                    </a:lnTo>
                    <a:lnTo>
                      <a:pt x="3108" y="1098"/>
                    </a:lnTo>
                    <a:lnTo>
                      <a:pt x="3046" y="1026"/>
                    </a:lnTo>
                    <a:lnTo>
                      <a:pt x="2978" y="959"/>
                    </a:lnTo>
                    <a:lnTo>
                      <a:pt x="2907" y="896"/>
                    </a:lnTo>
                    <a:lnTo>
                      <a:pt x="2831" y="838"/>
                    </a:lnTo>
                    <a:lnTo>
                      <a:pt x="2752" y="785"/>
                    </a:lnTo>
                    <a:lnTo>
                      <a:pt x="2668" y="737"/>
                    </a:lnTo>
                    <a:lnTo>
                      <a:pt x="2581" y="696"/>
                    </a:lnTo>
                    <a:lnTo>
                      <a:pt x="2491" y="660"/>
                    </a:lnTo>
                    <a:lnTo>
                      <a:pt x="2399" y="629"/>
                    </a:lnTo>
                    <a:lnTo>
                      <a:pt x="2303" y="605"/>
                    </a:lnTo>
                    <a:lnTo>
                      <a:pt x="2205" y="588"/>
                    </a:lnTo>
                    <a:lnTo>
                      <a:pt x="2105" y="577"/>
                    </a:lnTo>
                    <a:lnTo>
                      <a:pt x="2003" y="574"/>
                    </a:lnTo>
                    <a:close/>
                    <a:moveTo>
                      <a:pt x="2001" y="0"/>
                    </a:moveTo>
                    <a:lnTo>
                      <a:pt x="2123" y="4"/>
                    </a:lnTo>
                    <a:lnTo>
                      <a:pt x="2244" y="15"/>
                    </a:lnTo>
                    <a:lnTo>
                      <a:pt x="2361" y="33"/>
                    </a:lnTo>
                    <a:lnTo>
                      <a:pt x="2476" y="57"/>
                    </a:lnTo>
                    <a:lnTo>
                      <a:pt x="2589" y="87"/>
                    </a:lnTo>
                    <a:lnTo>
                      <a:pt x="2700" y="125"/>
                    </a:lnTo>
                    <a:lnTo>
                      <a:pt x="2806" y="169"/>
                    </a:lnTo>
                    <a:lnTo>
                      <a:pt x="2911" y="218"/>
                    </a:lnTo>
                    <a:lnTo>
                      <a:pt x="3011" y="273"/>
                    </a:lnTo>
                    <a:lnTo>
                      <a:pt x="3108" y="334"/>
                    </a:lnTo>
                    <a:lnTo>
                      <a:pt x="3202" y="399"/>
                    </a:lnTo>
                    <a:lnTo>
                      <a:pt x="3290" y="471"/>
                    </a:lnTo>
                    <a:lnTo>
                      <a:pt x="3375" y="546"/>
                    </a:lnTo>
                    <a:lnTo>
                      <a:pt x="3456" y="627"/>
                    </a:lnTo>
                    <a:lnTo>
                      <a:pt x="3531" y="712"/>
                    </a:lnTo>
                    <a:lnTo>
                      <a:pt x="3603" y="800"/>
                    </a:lnTo>
                    <a:lnTo>
                      <a:pt x="3669" y="894"/>
                    </a:lnTo>
                    <a:lnTo>
                      <a:pt x="3729" y="991"/>
                    </a:lnTo>
                    <a:lnTo>
                      <a:pt x="3784" y="1091"/>
                    </a:lnTo>
                    <a:lnTo>
                      <a:pt x="3833" y="1196"/>
                    </a:lnTo>
                    <a:lnTo>
                      <a:pt x="3877" y="1302"/>
                    </a:lnTo>
                    <a:lnTo>
                      <a:pt x="3915" y="1413"/>
                    </a:lnTo>
                    <a:lnTo>
                      <a:pt x="3945" y="1526"/>
                    </a:lnTo>
                    <a:lnTo>
                      <a:pt x="3969" y="1641"/>
                    </a:lnTo>
                    <a:lnTo>
                      <a:pt x="3987" y="1758"/>
                    </a:lnTo>
                    <a:lnTo>
                      <a:pt x="3998" y="1879"/>
                    </a:lnTo>
                    <a:lnTo>
                      <a:pt x="4002" y="2001"/>
                    </a:lnTo>
                    <a:lnTo>
                      <a:pt x="3998" y="2123"/>
                    </a:lnTo>
                    <a:lnTo>
                      <a:pt x="3987" y="2244"/>
                    </a:lnTo>
                    <a:lnTo>
                      <a:pt x="3969" y="2361"/>
                    </a:lnTo>
                    <a:lnTo>
                      <a:pt x="3945" y="2476"/>
                    </a:lnTo>
                    <a:lnTo>
                      <a:pt x="3915" y="2589"/>
                    </a:lnTo>
                    <a:lnTo>
                      <a:pt x="3877" y="2700"/>
                    </a:lnTo>
                    <a:lnTo>
                      <a:pt x="3833" y="2806"/>
                    </a:lnTo>
                    <a:lnTo>
                      <a:pt x="3784" y="2911"/>
                    </a:lnTo>
                    <a:lnTo>
                      <a:pt x="3729" y="3011"/>
                    </a:lnTo>
                    <a:lnTo>
                      <a:pt x="3669" y="3108"/>
                    </a:lnTo>
                    <a:lnTo>
                      <a:pt x="3603" y="3202"/>
                    </a:lnTo>
                    <a:lnTo>
                      <a:pt x="3531" y="3290"/>
                    </a:lnTo>
                    <a:lnTo>
                      <a:pt x="3456" y="3375"/>
                    </a:lnTo>
                    <a:lnTo>
                      <a:pt x="3375" y="3456"/>
                    </a:lnTo>
                    <a:lnTo>
                      <a:pt x="3290" y="3531"/>
                    </a:lnTo>
                    <a:lnTo>
                      <a:pt x="3202" y="3603"/>
                    </a:lnTo>
                    <a:lnTo>
                      <a:pt x="3108" y="3669"/>
                    </a:lnTo>
                    <a:lnTo>
                      <a:pt x="3011" y="3729"/>
                    </a:lnTo>
                    <a:lnTo>
                      <a:pt x="2911" y="3784"/>
                    </a:lnTo>
                    <a:lnTo>
                      <a:pt x="2806" y="3833"/>
                    </a:lnTo>
                    <a:lnTo>
                      <a:pt x="2700" y="3877"/>
                    </a:lnTo>
                    <a:lnTo>
                      <a:pt x="2589" y="3915"/>
                    </a:lnTo>
                    <a:lnTo>
                      <a:pt x="2476" y="3945"/>
                    </a:lnTo>
                    <a:lnTo>
                      <a:pt x="2361" y="3969"/>
                    </a:lnTo>
                    <a:lnTo>
                      <a:pt x="2244" y="3987"/>
                    </a:lnTo>
                    <a:lnTo>
                      <a:pt x="2123" y="3998"/>
                    </a:lnTo>
                    <a:lnTo>
                      <a:pt x="2001" y="4002"/>
                    </a:lnTo>
                    <a:lnTo>
                      <a:pt x="2000" y="4002"/>
                    </a:lnTo>
                    <a:lnTo>
                      <a:pt x="1879" y="3998"/>
                    </a:lnTo>
                    <a:lnTo>
                      <a:pt x="1758" y="3987"/>
                    </a:lnTo>
                    <a:lnTo>
                      <a:pt x="1641" y="3969"/>
                    </a:lnTo>
                    <a:lnTo>
                      <a:pt x="1526" y="3945"/>
                    </a:lnTo>
                    <a:lnTo>
                      <a:pt x="1413" y="3915"/>
                    </a:lnTo>
                    <a:lnTo>
                      <a:pt x="1302" y="3877"/>
                    </a:lnTo>
                    <a:lnTo>
                      <a:pt x="1196" y="3833"/>
                    </a:lnTo>
                    <a:lnTo>
                      <a:pt x="1091" y="3784"/>
                    </a:lnTo>
                    <a:lnTo>
                      <a:pt x="991" y="3729"/>
                    </a:lnTo>
                    <a:lnTo>
                      <a:pt x="894" y="3669"/>
                    </a:lnTo>
                    <a:lnTo>
                      <a:pt x="800" y="3603"/>
                    </a:lnTo>
                    <a:lnTo>
                      <a:pt x="712" y="3531"/>
                    </a:lnTo>
                    <a:lnTo>
                      <a:pt x="627" y="3456"/>
                    </a:lnTo>
                    <a:lnTo>
                      <a:pt x="546" y="3375"/>
                    </a:lnTo>
                    <a:lnTo>
                      <a:pt x="471" y="3290"/>
                    </a:lnTo>
                    <a:lnTo>
                      <a:pt x="399" y="3202"/>
                    </a:lnTo>
                    <a:lnTo>
                      <a:pt x="334" y="3108"/>
                    </a:lnTo>
                    <a:lnTo>
                      <a:pt x="273" y="3011"/>
                    </a:lnTo>
                    <a:lnTo>
                      <a:pt x="218" y="2911"/>
                    </a:lnTo>
                    <a:lnTo>
                      <a:pt x="169" y="2806"/>
                    </a:lnTo>
                    <a:lnTo>
                      <a:pt x="125" y="2700"/>
                    </a:lnTo>
                    <a:lnTo>
                      <a:pt x="87" y="2589"/>
                    </a:lnTo>
                    <a:lnTo>
                      <a:pt x="57" y="2476"/>
                    </a:lnTo>
                    <a:lnTo>
                      <a:pt x="33" y="2361"/>
                    </a:lnTo>
                    <a:lnTo>
                      <a:pt x="15" y="2244"/>
                    </a:lnTo>
                    <a:lnTo>
                      <a:pt x="4" y="2123"/>
                    </a:lnTo>
                    <a:lnTo>
                      <a:pt x="0" y="2001"/>
                    </a:lnTo>
                    <a:lnTo>
                      <a:pt x="4" y="1879"/>
                    </a:lnTo>
                    <a:lnTo>
                      <a:pt x="15" y="1758"/>
                    </a:lnTo>
                    <a:lnTo>
                      <a:pt x="33" y="1641"/>
                    </a:lnTo>
                    <a:lnTo>
                      <a:pt x="57" y="1526"/>
                    </a:lnTo>
                    <a:lnTo>
                      <a:pt x="87" y="1413"/>
                    </a:lnTo>
                    <a:lnTo>
                      <a:pt x="125" y="1302"/>
                    </a:lnTo>
                    <a:lnTo>
                      <a:pt x="169" y="1196"/>
                    </a:lnTo>
                    <a:lnTo>
                      <a:pt x="218" y="1091"/>
                    </a:lnTo>
                    <a:lnTo>
                      <a:pt x="273" y="991"/>
                    </a:lnTo>
                    <a:lnTo>
                      <a:pt x="334" y="894"/>
                    </a:lnTo>
                    <a:lnTo>
                      <a:pt x="399" y="800"/>
                    </a:lnTo>
                    <a:lnTo>
                      <a:pt x="471" y="712"/>
                    </a:lnTo>
                    <a:lnTo>
                      <a:pt x="546" y="627"/>
                    </a:lnTo>
                    <a:lnTo>
                      <a:pt x="627" y="546"/>
                    </a:lnTo>
                    <a:lnTo>
                      <a:pt x="712" y="471"/>
                    </a:lnTo>
                    <a:lnTo>
                      <a:pt x="800" y="399"/>
                    </a:lnTo>
                    <a:lnTo>
                      <a:pt x="894" y="334"/>
                    </a:lnTo>
                    <a:lnTo>
                      <a:pt x="991" y="273"/>
                    </a:lnTo>
                    <a:lnTo>
                      <a:pt x="1091" y="218"/>
                    </a:lnTo>
                    <a:lnTo>
                      <a:pt x="1196" y="169"/>
                    </a:lnTo>
                    <a:lnTo>
                      <a:pt x="1302" y="125"/>
                    </a:lnTo>
                    <a:lnTo>
                      <a:pt x="1413" y="87"/>
                    </a:lnTo>
                    <a:lnTo>
                      <a:pt x="1526" y="57"/>
                    </a:lnTo>
                    <a:lnTo>
                      <a:pt x="1641" y="33"/>
                    </a:lnTo>
                    <a:lnTo>
                      <a:pt x="1758" y="15"/>
                    </a:lnTo>
                    <a:lnTo>
                      <a:pt x="1879" y="4"/>
                    </a:lnTo>
                    <a:lnTo>
                      <a:pt x="2001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8" name="Freeform 30"/>
            <p:cNvSpPr>
              <a:spLocks noEditPoints="1"/>
            </p:cNvSpPr>
            <p:nvPr/>
          </p:nvSpPr>
          <p:spPr bwMode="auto">
            <a:xfrm>
              <a:off x="5263776" y="4713812"/>
              <a:ext cx="462551" cy="589404"/>
            </a:xfrm>
            <a:custGeom>
              <a:avLst/>
              <a:gdLst>
                <a:gd name="T0" fmla="*/ 3028 w 4600"/>
                <a:gd name="T1" fmla="*/ 1685 h 4307"/>
                <a:gd name="T2" fmla="*/ 3056 w 4600"/>
                <a:gd name="T3" fmla="*/ 1706 h 4307"/>
                <a:gd name="T4" fmla="*/ 3061 w 4600"/>
                <a:gd name="T5" fmla="*/ 1606 h 4307"/>
                <a:gd name="T6" fmla="*/ 3330 w 4600"/>
                <a:gd name="T7" fmla="*/ 2494 h 4307"/>
                <a:gd name="T8" fmla="*/ 2069 w 4600"/>
                <a:gd name="T9" fmla="*/ 1338 h 4307"/>
                <a:gd name="T10" fmla="*/ 2322 w 4600"/>
                <a:gd name="T11" fmla="*/ 1447 h 4307"/>
                <a:gd name="T12" fmla="*/ 2414 w 4600"/>
                <a:gd name="T13" fmla="*/ 1734 h 4307"/>
                <a:gd name="T14" fmla="*/ 2268 w 4600"/>
                <a:gd name="T15" fmla="*/ 1987 h 4307"/>
                <a:gd name="T16" fmla="*/ 2046 w 4600"/>
                <a:gd name="T17" fmla="*/ 2140 h 4307"/>
                <a:gd name="T18" fmla="*/ 2435 w 4600"/>
                <a:gd name="T19" fmla="*/ 2256 h 4307"/>
                <a:gd name="T20" fmla="*/ 1646 w 4600"/>
                <a:gd name="T21" fmla="*/ 2266 h 4307"/>
                <a:gd name="T22" fmla="*/ 1814 w 4600"/>
                <a:gd name="T23" fmla="*/ 1999 h 4307"/>
                <a:gd name="T24" fmla="*/ 2037 w 4600"/>
                <a:gd name="T25" fmla="*/ 1836 h 4307"/>
                <a:gd name="T26" fmla="*/ 2123 w 4600"/>
                <a:gd name="T27" fmla="*/ 1685 h 4307"/>
                <a:gd name="T28" fmla="*/ 2003 w 4600"/>
                <a:gd name="T29" fmla="*/ 1599 h 4307"/>
                <a:gd name="T30" fmla="*/ 1851 w 4600"/>
                <a:gd name="T31" fmla="*/ 1694 h 4307"/>
                <a:gd name="T32" fmla="*/ 1639 w 4600"/>
                <a:gd name="T33" fmla="*/ 1560 h 4307"/>
                <a:gd name="T34" fmla="*/ 1772 w 4600"/>
                <a:gd name="T35" fmla="*/ 1415 h 4307"/>
                <a:gd name="T36" fmla="*/ 576 w 4600"/>
                <a:gd name="T37" fmla="*/ 1001 h 4307"/>
                <a:gd name="T38" fmla="*/ 881 w 4600"/>
                <a:gd name="T39" fmla="*/ 1176 h 4307"/>
                <a:gd name="T40" fmla="*/ 1121 w 4600"/>
                <a:gd name="T41" fmla="*/ 1540 h 4307"/>
                <a:gd name="T42" fmla="*/ 1128 w 4600"/>
                <a:gd name="T43" fmla="*/ 1784 h 4307"/>
                <a:gd name="T44" fmla="*/ 990 w 4600"/>
                <a:gd name="T45" fmla="*/ 1971 h 4307"/>
                <a:gd name="T46" fmla="*/ 871 w 4600"/>
                <a:gd name="T47" fmla="*/ 2168 h 4307"/>
                <a:gd name="T48" fmla="*/ 1006 w 4600"/>
                <a:gd name="T49" fmla="*/ 2461 h 4307"/>
                <a:gd name="T50" fmla="*/ 1302 w 4600"/>
                <a:gd name="T51" fmla="*/ 2809 h 4307"/>
                <a:gd name="T52" fmla="*/ 1649 w 4600"/>
                <a:gd name="T53" fmla="*/ 3144 h 4307"/>
                <a:gd name="T54" fmla="*/ 1982 w 4600"/>
                <a:gd name="T55" fmla="*/ 3385 h 4307"/>
                <a:gd name="T56" fmla="*/ 2230 w 4600"/>
                <a:gd name="T57" fmla="*/ 3417 h 4307"/>
                <a:gd name="T58" fmla="*/ 2413 w 4600"/>
                <a:gd name="T59" fmla="*/ 3246 h 4307"/>
                <a:gd name="T60" fmla="*/ 2615 w 4600"/>
                <a:gd name="T61" fmla="*/ 3158 h 4307"/>
                <a:gd name="T62" fmla="*/ 2905 w 4600"/>
                <a:gd name="T63" fmla="*/ 3256 h 4307"/>
                <a:gd name="T64" fmla="*/ 3249 w 4600"/>
                <a:gd name="T65" fmla="*/ 3564 h 4307"/>
                <a:gd name="T66" fmla="*/ 3287 w 4600"/>
                <a:gd name="T67" fmla="*/ 3844 h 4307"/>
                <a:gd name="T68" fmla="*/ 3122 w 4600"/>
                <a:gd name="T69" fmla="*/ 4076 h 4307"/>
                <a:gd name="T70" fmla="*/ 2905 w 4600"/>
                <a:gd name="T71" fmla="*/ 4267 h 4307"/>
                <a:gd name="T72" fmla="*/ 2494 w 4600"/>
                <a:gd name="T73" fmla="*/ 4286 h 4307"/>
                <a:gd name="T74" fmla="*/ 1886 w 4600"/>
                <a:gd name="T75" fmla="*/ 4055 h 4307"/>
                <a:gd name="T76" fmla="*/ 1171 w 4600"/>
                <a:gd name="T77" fmla="*/ 3547 h 4307"/>
                <a:gd name="T78" fmla="*/ 507 w 4600"/>
                <a:gd name="T79" fmla="*/ 2822 h 4307"/>
                <a:gd name="T80" fmla="*/ 121 w 4600"/>
                <a:gd name="T81" fmla="*/ 2141 h 4307"/>
                <a:gd name="T82" fmla="*/ 0 w 4600"/>
                <a:gd name="T83" fmla="*/ 1607 h 4307"/>
                <a:gd name="T84" fmla="*/ 117 w 4600"/>
                <a:gd name="T85" fmla="*/ 1303 h 4307"/>
                <a:gd name="T86" fmla="*/ 326 w 4600"/>
                <a:gd name="T87" fmla="*/ 1100 h 4307"/>
                <a:gd name="T88" fmla="*/ 576 w 4600"/>
                <a:gd name="T89" fmla="*/ 1001 h 4307"/>
                <a:gd name="T90" fmla="*/ 3318 w 4600"/>
                <a:gd name="T91" fmla="*/ 149 h 4307"/>
                <a:gd name="T92" fmla="*/ 4042 w 4600"/>
                <a:gd name="T93" fmla="*/ 647 h 4307"/>
                <a:gd name="T94" fmla="*/ 4495 w 4600"/>
                <a:gd name="T95" fmla="*/ 1404 h 4307"/>
                <a:gd name="T96" fmla="*/ 4585 w 4600"/>
                <a:gd name="T97" fmla="*/ 2307 h 4307"/>
                <a:gd name="T98" fmla="*/ 4300 w 4600"/>
                <a:gd name="T99" fmla="*/ 3118 h 4307"/>
                <a:gd name="T100" fmla="*/ 3725 w 4600"/>
                <a:gd name="T101" fmla="*/ 3731 h 4307"/>
                <a:gd name="T102" fmla="*/ 3509 w 4600"/>
                <a:gd name="T103" fmla="*/ 3590 h 4307"/>
                <a:gd name="T104" fmla="*/ 3962 w 4600"/>
                <a:gd name="T105" fmla="*/ 3081 h 4307"/>
                <a:gd name="T106" fmla="*/ 4268 w 4600"/>
                <a:gd name="T107" fmla="*/ 2374 h 4307"/>
                <a:gd name="T108" fmla="*/ 4166 w 4600"/>
                <a:gd name="T109" fmla="*/ 1384 h 4307"/>
                <a:gd name="T110" fmla="*/ 3702 w 4600"/>
                <a:gd name="T111" fmla="*/ 736 h 4307"/>
                <a:gd name="T112" fmla="*/ 2994 w 4600"/>
                <a:gd name="T113" fmla="*/ 359 h 4307"/>
                <a:gd name="T114" fmla="*/ 1993 w 4600"/>
                <a:gd name="T115" fmla="*/ 393 h 4307"/>
                <a:gd name="T116" fmla="*/ 1314 w 4600"/>
                <a:gd name="T117" fmla="*/ 815 h 4307"/>
                <a:gd name="T118" fmla="*/ 873 w 4600"/>
                <a:gd name="T119" fmla="*/ 874 h 4307"/>
                <a:gd name="T120" fmla="*/ 1486 w 4600"/>
                <a:gd name="T121" fmla="*/ 299 h 4307"/>
                <a:gd name="T122" fmla="*/ 2294 w 4600"/>
                <a:gd name="T123" fmla="*/ 16 h 4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00" h="4307">
                  <a:moveTo>
                    <a:pt x="3061" y="1606"/>
                  </a:moveTo>
                  <a:lnTo>
                    <a:pt x="3061" y="1609"/>
                  </a:lnTo>
                  <a:lnTo>
                    <a:pt x="3057" y="1617"/>
                  </a:lnTo>
                  <a:lnTo>
                    <a:pt x="3053" y="1631"/>
                  </a:lnTo>
                  <a:lnTo>
                    <a:pt x="3046" y="1646"/>
                  </a:lnTo>
                  <a:lnTo>
                    <a:pt x="3037" y="1666"/>
                  </a:lnTo>
                  <a:lnTo>
                    <a:pt x="3028" y="1685"/>
                  </a:lnTo>
                  <a:lnTo>
                    <a:pt x="3018" y="1705"/>
                  </a:lnTo>
                  <a:lnTo>
                    <a:pt x="3007" y="1723"/>
                  </a:lnTo>
                  <a:lnTo>
                    <a:pt x="2834" y="1985"/>
                  </a:lnTo>
                  <a:lnTo>
                    <a:pt x="2834" y="1988"/>
                  </a:lnTo>
                  <a:lnTo>
                    <a:pt x="3056" y="1988"/>
                  </a:lnTo>
                  <a:lnTo>
                    <a:pt x="3056" y="1733"/>
                  </a:lnTo>
                  <a:lnTo>
                    <a:pt x="3056" y="1706"/>
                  </a:lnTo>
                  <a:lnTo>
                    <a:pt x="3057" y="1681"/>
                  </a:lnTo>
                  <a:lnTo>
                    <a:pt x="3060" y="1658"/>
                  </a:lnTo>
                  <a:lnTo>
                    <a:pt x="3061" y="1637"/>
                  </a:lnTo>
                  <a:lnTo>
                    <a:pt x="3062" y="1620"/>
                  </a:lnTo>
                  <a:lnTo>
                    <a:pt x="3064" y="1610"/>
                  </a:lnTo>
                  <a:lnTo>
                    <a:pt x="3065" y="1606"/>
                  </a:lnTo>
                  <a:lnTo>
                    <a:pt x="3061" y="1606"/>
                  </a:lnTo>
                  <a:close/>
                  <a:moveTo>
                    <a:pt x="2990" y="1356"/>
                  </a:moveTo>
                  <a:lnTo>
                    <a:pt x="3330" y="1356"/>
                  </a:lnTo>
                  <a:lnTo>
                    <a:pt x="3330" y="1988"/>
                  </a:lnTo>
                  <a:lnTo>
                    <a:pt x="3465" y="1988"/>
                  </a:lnTo>
                  <a:lnTo>
                    <a:pt x="3465" y="2218"/>
                  </a:lnTo>
                  <a:lnTo>
                    <a:pt x="3330" y="2218"/>
                  </a:lnTo>
                  <a:lnTo>
                    <a:pt x="3330" y="2494"/>
                  </a:lnTo>
                  <a:lnTo>
                    <a:pt x="3056" y="2494"/>
                  </a:lnTo>
                  <a:lnTo>
                    <a:pt x="3056" y="2218"/>
                  </a:lnTo>
                  <a:lnTo>
                    <a:pt x="2551" y="2218"/>
                  </a:lnTo>
                  <a:lnTo>
                    <a:pt x="2551" y="2049"/>
                  </a:lnTo>
                  <a:lnTo>
                    <a:pt x="2990" y="1356"/>
                  </a:lnTo>
                  <a:close/>
                  <a:moveTo>
                    <a:pt x="2030" y="1337"/>
                  </a:moveTo>
                  <a:lnTo>
                    <a:pt x="2069" y="1338"/>
                  </a:lnTo>
                  <a:lnTo>
                    <a:pt x="2109" y="1344"/>
                  </a:lnTo>
                  <a:lnTo>
                    <a:pt x="2148" y="1352"/>
                  </a:lnTo>
                  <a:lnTo>
                    <a:pt x="2187" y="1363"/>
                  </a:lnTo>
                  <a:lnTo>
                    <a:pt x="2225" y="1379"/>
                  </a:lnTo>
                  <a:lnTo>
                    <a:pt x="2260" y="1398"/>
                  </a:lnTo>
                  <a:lnTo>
                    <a:pt x="2293" y="1421"/>
                  </a:lnTo>
                  <a:lnTo>
                    <a:pt x="2322" y="1447"/>
                  </a:lnTo>
                  <a:lnTo>
                    <a:pt x="2350" y="1476"/>
                  </a:lnTo>
                  <a:lnTo>
                    <a:pt x="2372" y="1511"/>
                  </a:lnTo>
                  <a:lnTo>
                    <a:pt x="2392" y="1549"/>
                  </a:lnTo>
                  <a:lnTo>
                    <a:pt x="2406" y="1591"/>
                  </a:lnTo>
                  <a:lnTo>
                    <a:pt x="2414" y="1635"/>
                  </a:lnTo>
                  <a:lnTo>
                    <a:pt x="2417" y="1685"/>
                  </a:lnTo>
                  <a:lnTo>
                    <a:pt x="2414" y="1734"/>
                  </a:lnTo>
                  <a:lnTo>
                    <a:pt x="2406" y="1779"/>
                  </a:lnTo>
                  <a:lnTo>
                    <a:pt x="2392" y="1821"/>
                  </a:lnTo>
                  <a:lnTo>
                    <a:pt x="2374" y="1860"/>
                  </a:lnTo>
                  <a:lnTo>
                    <a:pt x="2352" y="1895"/>
                  </a:lnTo>
                  <a:lnTo>
                    <a:pt x="2326" y="1928"/>
                  </a:lnTo>
                  <a:lnTo>
                    <a:pt x="2299" y="1959"/>
                  </a:lnTo>
                  <a:lnTo>
                    <a:pt x="2268" y="1987"/>
                  </a:lnTo>
                  <a:lnTo>
                    <a:pt x="2236" y="2013"/>
                  </a:lnTo>
                  <a:lnTo>
                    <a:pt x="2204" y="2037"/>
                  </a:lnTo>
                  <a:lnTo>
                    <a:pt x="2170" y="2059"/>
                  </a:lnTo>
                  <a:lnTo>
                    <a:pt x="2138" y="2081"/>
                  </a:lnTo>
                  <a:lnTo>
                    <a:pt x="2106" y="2102"/>
                  </a:lnTo>
                  <a:lnTo>
                    <a:pt x="2076" y="2122"/>
                  </a:lnTo>
                  <a:lnTo>
                    <a:pt x="2046" y="2140"/>
                  </a:lnTo>
                  <a:lnTo>
                    <a:pt x="2021" y="2160"/>
                  </a:lnTo>
                  <a:lnTo>
                    <a:pt x="1998" y="2178"/>
                  </a:lnTo>
                  <a:lnTo>
                    <a:pt x="1979" y="2196"/>
                  </a:lnTo>
                  <a:lnTo>
                    <a:pt x="1964" y="2215"/>
                  </a:lnTo>
                  <a:lnTo>
                    <a:pt x="1956" y="2235"/>
                  </a:lnTo>
                  <a:lnTo>
                    <a:pt x="1952" y="2256"/>
                  </a:lnTo>
                  <a:lnTo>
                    <a:pt x="2435" y="2256"/>
                  </a:lnTo>
                  <a:lnTo>
                    <a:pt x="2435" y="2494"/>
                  </a:lnTo>
                  <a:lnTo>
                    <a:pt x="1648" y="2494"/>
                  </a:lnTo>
                  <a:lnTo>
                    <a:pt x="1641" y="2451"/>
                  </a:lnTo>
                  <a:lnTo>
                    <a:pt x="1636" y="2411"/>
                  </a:lnTo>
                  <a:lnTo>
                    <a:pt x="1634" y="2372"/>
                  </a:lnTo>
                  <a:lnTo>
                    <a:pt x="1638" y="2316"/>
                  </a:lnTo>
                  <a:lnTo>
                    <a:pt x="1646" y="2266"/>
                  </a:lnTo>
                  <a:lnTo>
                    <a:pt x="1659" y="2218"/>
                  </a:lnTo>
                  <a:lnTo>
                    <a:pt x="1677" y="2174"/>
                  </a:lnTo>
                  <a:lnTo>
                    <a:pt x="1699" y="2133"/>
                  </a:lnTo>
                  <a:lnTo>
                    <a:pt x="1724" y="2095"/>
                  </a:lnTo>
                  <a:lnTo>
                    <a:pt x="1752" y="2062"/>
                  </a:lnTo>
                  <a:lnTo>
                    <a:pt x="1781" y="2030"/>
                  </a:lnTo>
                  <a:lnTo>
                    <a:pt x="1814" y="1999"/>
                  </a:lnTo>
                  <a:lnTo>
                    <a:pt x="1847" y="1971"/>
                  </a:lnTo>
                  <a:lnTo>
                    <a:pt x="1880" y="1946"/>
                  </a:lnTo>
                  <a:lnTo>
                    <a:pt x="1914" y="1921"/>
                  </a:lnTo>
                  <a:lnTo>
                    <a:pt x="1946" y="1899"/>
                  </a:lnTo>
                  <a:lnTo>
                    <a:pt x="1978" y="1877"/>
                  </a:lnTo>
                  <a:lnTo>
                    <a:pt x="2009" y="1856"/>
                  </a:lnTo>
                  <a:lnTo>
                    <a:pt x="2037" y="1836"/>
                  </a:lnTo>
                  <a:lnTo>
                    <a:pt x="2062" y="1815"/>
                  </a:lnTo>
                  <a:lnTo>
                    <a:pt x="2083" y="1796"/>
                  </a:lnTo>
                  <a:lnTo>
                    <a:pt x="2101" y="1776"/>
                  </a:lnTo>
                  <a:lnTo>
                    <a:pt x="2115" y="1755"/>
                  </a:lnTo>
                  <a:lnTo>
                    <a:pt x="2123" y="1734"/>
                  </a:lnTo>
                  <a:lnTo>
                    <a:pt x="2126" y="1712"/>
                  </a:lnTo>
                  <a:lnTo>
                    <a:pt x="2123" y="1685"/>
                  </a:lnTo>
                  <a:lnTo>
                    <a:pt x="2115" y="1662"/>
                  </a:lnTo>
                  <a:lnTo>
                    <a:pt x="2102" y="1642"/>
                  </a:lnTo>
                  <a:lnTo>
                    <a:pt x="2087" y="1626"/>
                  </a:lnTo>
                  <a:lnTo>
                    <a:pt x="2069" y="1614"/>
                  </a:lnTo>
                  <a:lnTo>
                    <a:pt x="2048" y="1606"/>
                  </a:lnTo>
                  <a:lnTo>
                    <a:pt x="2025" y="1602"/>
                  </a:lnTo>
                  <a:lnTo>
                    <a:pt x="2003" y="1599"/>
                  </a:lnTo>
                  <a:lnTo>
                    <a:pt x="1972" y="1603"/>
                  </a:lnTo>
                  <a:lnTo>
                    <a:pt x="1945" y="1612"/>
                  </a:lnTo>
                  <a:lnTo>
                    <a:pt x="1919" y="1626"/>
                  </a:lnTo>
                  <a:lnTo>
                    <a:pt x="1897" y="1642"/>
                  </a:lnTo>
                  <a:lnTo>
                    <a:pt x="1879" y="1660"/>
                  </a:lnTo>
                  <a:lnTo>
                    <a:pt x="1862" y="1678"/>
                  </a:lnTo>
                  <a:lnTo>
                    <a:pt x="1851" y="1694"/>
                  </a:lnTo>
                  <a:lnTo>
                    <a:pt x="1841" y="1708"/>
                  </a:lnTo>
                  <a:lnTo>
                    <a:pt x="1837" y="1718"/>
                  </a:lnTo>
                  <a:lnTo>
                    <a:pt x="1834" y="1720"/>
                  </a:lnTo>
                  <a:lnTo>
                    <a:pt x="1628" y="1582"/>
                  </a:lnTo>
                  <a:lnTo>
                    <a:pt x="1630" y="1579"/>
                  </a:lnTo>
                  <a:lnTo>
                    <a:pt x="1634" y="1571"/>
                  </a:lnTo>
                  <a:lnTo>
                    <a:pt x="1639" y="1560"/>
                  </a:lnTo>
                  <a:lnTo>
                    <a:pt x="1649" y="1543"/>
                  </a:lnTo>
                  <a:lnTo>
                    <a:pt x="1662" y="1525"/>
                  </a:lnTo>
                  <a:lnTo>
                    <a:pt x="1677" y="1504"/>
                  </a:lnTo>
                  <a:lnTo>
                    <a:pt x="1695" y="1482"/>
                  </a:lnTo>
                  <a:lnTo>
                    <a:pt x="1717" y="1460"/>
                  </a:lnTo>
                  <a:lnTo>
                    <a:pt x="1742" y="1437"/>
                  </a:lnTo>
                  <a:lnTo>
                    <a:pt x="1772" y="1415"/>
                  </a:lnTo>
                  <a:lnTo>
                    <a:pt x="1805" y="1394"/>
                  </a:lnTo>
                  <a:lnTo>
                    <a:pt x="1841" y="1375"/>
                  </a:lnTo>
                  <a:lnTo>
                    <a:pt x="1882" y="1359"/>
                  </a:lnTo>
                  <a:lnTo>
                    <a:pt x="1926" y="1348"/>
                  </a:lnTo>
                  <a:lnTo>
                    <a:pt x="1975" y="1340"/>
                  </a:lnTo>
                  <a:lnTo>
                    <a:pt x="2030" y="1337"/>
                  </a:lnTo>
                  <a:close/>
                  <a:moveTo>
                    <a:pt x="576" y="1001"/>
                  </a:moveTo>
                  <a:lnTo>
                    <a:pt x="616" y="1006"/>
                  </a:lnTo>
                  <a:lnTo>
                    <a:pt x="657" y="1016"/>
                  </a:lnTo>
                  <a:lnTo>
                    <a:pt x="700" y="1033"/>
                  </a:lnTo>
                  <a:lnTo>
                    <a:pt x="743" y="1057"/>
                  </a:lnTo>
                  <a:lnTo>
                    <a:pt x="788" y="1089"/>
                  </a:lnTo>
                  <a:lnTo>
                    <a:pt x="834" y="1128"/>
                  </a:lnTo>
                  <a:lnTo>
                    <a:pt x="881" y="1176"/>
                  </a:lnTo>
                  <a:lnTo>
                    <a:pt x="930" y="1234"/>
                  </a:lnTo>
                  <a:lnTo>
                    <a:pt x="976" y="1292"/>
                  </a:lnTo>
                  <a:lnTo>
                    <a:pt x="1016" y="1349"/>
                  </a:lnTo>
                  <a:lnTo>
                    <a:pt x="1051" y="1401"/>
                  </a:lnTo>
                  <a:lnTo>
                    <a:pt x="1079" y="1451"/>
                  </a:lnTo>
                  <a:lnTo>
                    <a:pt x="1103" y="1497"/>
                  </a:lnTo>
                  <a:lnTo>
                    <a:pt x="1121" y="1540"/>
                  </a:lnTo>
                  <a:lnTo>
                    <a:pt x="1135" y="1582"/>
                  </a:lnTo>
                  <a:lnTo>
                    <a:pt x="1143" y="1620"/>
                  </a:lnTo>
                  <a:lnTo>
                    <a:pt x="1147" y="1656"/>
                  </a:lnTo>
                  <a:lnTo>
                    <a:pt x="1149" y="1691"/>
                  </a:lnTo>
                  <a:lnTo>
                    <a:pt x="1146" y="1723"/>
                  </a:lnTo>
                  <a:lnTo>
                    <a:pt x="1139" y="1755"/>
                  </a:lnTo>
                  <a:lnTo>
                    <a:pt x="1128" y="1784"/>
                  </a:lnTo>
                  <a:lnTo>
                    <a:pt x="1115" y="1812"/>
                  </a:lnTo>
                  <a:lnTo>
                    <a:pt x="1100" y="1840"/>
                  </a:lnTo>
                  <a:lnTo>
                    <a:pt x="1082" y="1867"/>
                  </a:lnTo>
                  <a:lnTo>
                    <a:pt x="1061" y="1893"/>
                  </a:lnTo>
                  <a:lnTo>
                    <a:pt x="1038" y="1920"/>
                  </a:lnTo>
                  <a:lnTo>
                    <a:pt x="1015" y="1946"/>
                  </a:lnTo>
                  <a:lnTo>
                    <a:pt x="990" y="1971"/>
                  </a:lnTo>
                  <a:lnTo>
                    <a:pt x="963" y="1998"/>
                  </a:lnTo>
                  <a:lnTo>
                    <a:pt x="937" y="2024"/>
                  </a:lnTo>
                  <a:lnTo>
                    <a:pt x="909" y="2052"/>
                  </a:lnTo>
                  <a:lnTo>
                    <a:pt x="889" y="2076"/>
                  </a:lnTo>
                  <a:lnTo>
                    <a:pt x="877" y="2104"/>
                  </a:lnTo>
                  <a:lnTo>
                    <a:pt x="871" y="2134"/>
                  </a:lnTo>
                  <a:lnTo>
                    <a:pt x="871" y="2168"/>
                  </a:lnTo>
                  <a:lnTo>
                    <a:pt x="877" y="2203"/>
                  </a:lnTo>
                  <a:lnTo>
                    <a:pt x="887" y="2242"/>
                  </a:lnTo>
                  <a:lnTo>
                    <a:pt x="902" y="2282"/>
                  </a:lnTo>
                  <a:lnTo>
                    <a:pt x="923" y="2324"/>
                  </a:lnTo>
                  <a:lnTo>
                    <a:pt x="946" y="2369"/>
                  </a:lnTo>
                  <a:lnTo>
                    <a:pt x="974" y="2413"/>
                  </a:lnTo>
                  <a:lnTo>
                    <a:pt x="1006" y="2461"/>
                  </a:lnTo>
                  <a:lnTo>
                    <a:pt x="1041" y="2508"/>
                  </a:lnTo>
                  <a:lnTo>
                    <a:pt x="1080" y="2557"/>
                  </a:lnTo>
                  <a:lnTo>
                    <a:pt x="1121" y="2607"/>
                  </a:lnTo>
                  <a:lnTo>
                    <a:pt x="1163" y="2657"/>
                  </a:lnTo>
                  <a:lnTo>
                    <a:pt x="1209" y="2708"/>
                  </a:lnTo>
                  <a:lnTo>
                    <a:pt x="1255" y="2758"/>
                  </a:lnTo>
                  <a:lnTo>
                    <a:pt x="1302" y="2809"/>
                  </a:lnTo>
                  <a:lnTo>
                    <a:pt x="1349" y="2858"/>
                  </a:lnTo>
                  <a:lnTo>
                    <a:pt x="1398" y="2908"/>
                  </a:lnTo>
                  <a:lnTo>
                    <a:pt x="1448" y="2957"/>
                  </a:lnTo>
                  <a:lnTo>
                    <a:pt x="1498" y="3006"/>
                  </a:lnTo>
                  <a:lnTo>
                    <a:pt x="1549" y="3053"/>
                  </a:lnTo>
                  <a:lnTo>
                    <a:pt x="1599" y="3099"/>
                  </a:lnTo>
                  <a:lnTo>
                    <a:pt x="1649" y="3144"/>
                  </a:lnTo>
                  <a:lnTo>
                    <a:pt x="1699" y="3187"/>
                  </a:lnTo>
                  <a:lnTo>
                    <a:pt x="1749" y="3228"/>
                  </a:lnTo>
                  <a:lnTo>
                    <a:pt x="1798" y="3265"/>
                  </a:lnTo>
                  <a:lnTo>
                    <a:pt x="1846" y="3300"/>
                  </a:lnTo>
                  <a:lnTo>
                    <a:pt x="1893" y="3332"/>
                  </a:lnTo>
                  <a:lnTo>
                    <a:pt x="1939" y="3360"/>
                  </a:lnTo>
                  <a:lnTo>
                    <a:pt x="1982" y="3385"/>
                  </a:lnTo>
                  <a:lnTo>
                    <a:pt x="2025" y="3405"/>
                  </a:lnTo>
                  <a:lnTo>
                    <a:pt x="2066" y="3420"/>
                  </a:lnTo>
                  <a:lnTo>
                    <a:pt x="2103" y="3431"/>
                  </a:lnTo>
                  <a:lnTo>
                    <a:pt x="2140" y="3437"/>
                  </a:lnTo>
                  <a:lnTo>
                    <a:pt x="2172" y="3435"/>
                  </a:lnTo>
                  <a:lnTo>
                    <a:pt x="2202" y="3430"/>
                  </a:lnTo>
                  <a:lnTo>
                    <a:pt x="2230" y="3417"/>
                  </a:lnTo>
                  <a:lnTo>
                    <a:pt x="2254" y="3398"/>
                  </a:lnTo>
                  <a:lnTo>
                    <a:pt x="2282" y="3370"/>
                  </a:lnTo>
                  <a:lnTo>
                    <a:pt x="2308" y="3343"/>
                  </a:lnTo>
                  <a:lnTo>
                    <a:pt x="2335" y="3317"/>
                  </a:lnTo>
                  <a:lnTo>
                    <a:pt x="2361" y="3292"/>
                  </a:lnTo>
                  <a:lnTo>
                    <a:pt x="2386" y="3268"/>
                  </a:lnTo>
                  <a:lnTo>
                    <a:pt x="2413" y="3246"/>
                  </a:lnTo>
                  <a:lnTo>
                    <a:pt x="2439" y="3225"/>
                  </a:lnTo>
                  <a:lnTo>
                    <a:pt x="2466" y="3207"/>
                  </a:lnTo>
                  <a:lnTo>
                    <a:pt x="2494" y="3191"/>
                  </a:lnTo>
                  <a:lnTo>
                    <a:pt x="2522" y="3179"/>
                  </a:lnTo>
                  <a:lnTo>
                    <a:pt x="2552" y="3169"/>
                  </a:lnTo>
                  <a:lnTo>
                    <a:pt x="2583" y="3162"/>
                  </a:lnTo>
                  <a:lnTo>
                    <a:pt x="2615" y="3158"/>
                  </a:lnTo>
                  <a:lnTo>
                    <a:pt x="2650" y="3159"/>
                  </a:lnTo>
                  <a:lnTo>
                    <a:pt x="2686" y="3164"/>
                  </a:lnTo>
                  <a:lnTo>
                    <a:pt x="2725" y="3172"/>
                  </a:lnTo>
                  <a:lnTo>
                    <a:pt x="2766" y="3186"/>
                  </a:lnTo>
                  <a:lnTo>
                    <a:pt x="2809" y="3204"/>
                  </a:lnTo>
                  <a:lnTo>
                    <a:pt x="2855" y="3228"/>
                  </a:lnTo>
                  <a:lnTo>
                    <a:pt x="2905" y="3256"/>
                  </a:lnTo>
                  <a:lnTo>
                    <a:pt x="2958" y="3290"/>
                  </a:lnTo>
                  <a:lnTo>
                    <a:pt x="3014" y="3331"/>
                  </a:lnTo>
                  <a:lnTo>
                    <a:pt x="3074" y="3377"/>
                  </a:lnTo>
                  <a:lnTo>
                    <a:pt x="3131" y="3426"/>
                  </a:lnTo>
                  <a:lnTo>
                    <a:pt x="3178" y="3473"/>
                  </a:lnTo>
                  <a:lnTo>
                    <a:pt x="3217" y="3519"/>
                  </a:lnTo>
                  <a:lnTo>
                    <a:pt x="3249" y="3564"/>
                  </a:lnTo>
                  <a:lnTo>
                    <a:pt x="3273" y="3608"/>
                  </a:lnTo>
                  <a:lnTo>
                    <a:pt x="3290" y="3650"/>
                  </a:lnTo>
                  <a:lnTo>
                    <a:pt x="3301" y="3691"/>
                  </a:lnTo>
                  <a:lnTo>
                    <a:pt x="3305" y="3731"/>
                  </a:lnTo>
                  <a:lnTo>
                    <a:pt x="3304" y="3770"/>
                  </a:lnTo>
                  <a:lnTo>
                    <a:pt x="3297" y="3808"/>
                  </a:lnTo>
                  <a:lnTo>
                    <a:pt x="3287" y="3844"/>
                  </a:lnTo>
                  <a:lnTo>
                    <a:pt x="3272" y="3880"/>
                  </a:lnTo>
                  <a:lnTo>
                    <a:pt x="3253" y="3915"/>
                  </a:lnTo>
                  <a:lnTo>
                    <a:pt x="3231" y="3949"/>
                  </a:lnTo>
                  <a:lnTo>
                    <a:pt x="3206" y="3981"/>
                  </a:lnTo>
                  <a:lnTo>
                    <a:pt x="3180" y="4013"/>
                  </a:lnTo>
                  <a:lnTo>
                    <a:pt x="3152" y="4045"/>
                  </a:lnTo>
                  <a:lnTo>
                    <a:pt x="3122" y="4076"/>
                  </a:lnTo>
                  <a:lnTo>
                    <a:pt x="3093" y="4105"/>
                  </a:lnTo>
                  <a:lnTo>
                    <a:pt x="3062" y="4134"/>
                  </a:lnTo>
                  <a:lnTo>
                    <a:pt x="3032" y="4163"/>
                  </a:lnTo>
                  <a:lnTo>
                    <a:pt x="3003" y="4191"/>
                  </a:lnTo>
                  <a:lnTo>
                    <a:pt x="2975" y="4218"/>
                  </a:lnTo>
                  <a:lnTo>
                    <a:pt x="2944" y="4244"/>
                  </a:lnTo>
                  <a:lnTo>
                    <a:pt x="2905" y="4267"/>
                  </a:lnTo>
                  <a:lnTo>
                    <a:pt x="2862" y="4283"/>
                  </a:lnTo>
                  <a:lnTo>
                    <a:pt x="2813" y="4296"/>
                  </a:lnTo>
                  <a:lnTo>
                    <a:pt x="2759" y="4304"/>
                  </a:lnTo>
                  <a:lnTo>
                    <a:pt x="2699" y="4307"/>
                  </a:lnTo>
                  <a:lnTo>
                    <a:pt x="2635" y="4306"/>
                  </a:lnTo>
                  <a:lnTo>
                    <a:pt x="2566" y="4299"/>
                  </a:lnTo>
                  <a:lnTo>
                    <a:pt x="2494" y="4286"/>
                  </a:lnTo>
                  <a:lnTo>
                    <a:pt x="2417" y="4269"/>
                  </a:lnTo>
                  <a:lnTo>
                    <a:pt x="2336" y="4247"/>
                  </a:lnTo>
                  <a:lnTo>
                    <a:pt x="2251" y="4219"/>
                  </a:lnTo>
                  <a:lnTo>
                    <a:pt x="2165" y="4187"/>
                  </a:lnTo>
                  <a:lnTo>
                    <a:pt x="2074" y="4148"/>
                  </a:lnTo>
                  <a:lnTo>
                    <a:pt x="1981" y="4105"/>
                  </a:lnTo>
                  <a:lnTo>
                    <a:pt x="1886" y="4055"/>
                  </a:lnTo>
                  <a:lnTo>
                    <a:pt x="1788" y="4000"/>
                  </a:lnTo>
                  <a:lnTo>
                    <a:pt x="1689" y="3939"/>
                  </a:lnTo>
                  <a:lnTo>
                    <a:pt x="1588" y="3873"/>
                  </a:lnTo>
                  <a:lnTo>
                    <a:pt x="1485" y="3801"/>
                  </a:lnTo>
                  <a:lnTo>
                    <a:pt x="1381" y="3721"/>
                  </a:lnTo>
                  <a:lnTo>
                    <a:pt x="1277" y="3638"/>
                  </a:lnTo>
                  <a:lnTo>
                    <a:pt x="1171" y="3547"/>
                  </a:lnTo>
                  <a:lnTo>
                    <a:pt x="1065" y="3451"/>
                  </a:lnTo>
                  <a:lnTo>
                    <a:pt x="959" y="3348"/>
                  </a:lnTo>
                  <a:lnTo>
                    <a:pt x="857" y="3242"/>
                  </a:lnTo>
                  <a:lnTo>
                    <a:pt x="760" y="3136"/>
                  </a:lnTo>
                  <a:lnTo>
                    <a:pt x="669" y="3030"/>
                  </a:lnTo>
                  <a:lnTo>
                    <a:pt x="585" y="2925"/>
                  </a:lnTo>
                  <a:lnTo>
                    <a:pt x="507" y="2822"/>
                  </a:lnTo>
                  <a:lnTo>
                    <a:pt x="435" y="2719"/>
                  </a:lnTo>
                  <a:lnTo>
                    <a:pt x="368" y="2618"/>
                  </a:lnTo>
                  <a:lnTo>
                    <a:pt x="307" y="2518"/>
                  </a:lnTo>
                  <a:lnTo>
                    <a:pt x="252" y="2420"/>
                  </a:lnTo>
                  <a:lnTo>
                    <a:pt x="202" y="2326"/>
                  </a:lnTo>
                  <a:lnTo>
                    <a:pt x="159" y="2232"/>
                  </a:lnTo>
                  <a:lnTo>
                    <a:pt x="121" y="2141"/>
                  </a:lnTo>
                  <a:lnTo>
                    <a:pt x="88" y="2055"/>
                  </a:lnTo>
                  <a:lnTo>
                    <a:pt x="60" y="1971"/>
                  </a:lnTo>
                  <a:lnTo>
                    <a:pt x="38" y="1890"/>
                  </a:lnTo>
                  <a:lnTo>
                    <a:pt x="21" y="1814"/>
                  </a:lnTo>
                  <a:lnTo>
                    <a:pt x="8" y="1740"/>
                  </a:lnTo>
                  <a:lnTo>
                    <a:pt x="1" y="1672"/>
                  </a:lnTo>
                  <a:lnTo>
                    <a:pt x="0" y="1607"/>
                  </a:lnTo>
                  <a:lnTo>
                    <a:pt x="3" y="1547"/>
                  </a:lnTo>
                  <a:lnTo>
                    <a:pt x="11" y="1493"/>
                  </a:lnTo>
                  <a:lnTo>
                    <a:pt x="24" y="1444"/>
                  </a:lnTo>
                  <a:lnTo>
                    <a:pt x="40" y="1401"/>
                  </a:lnTo>
                  <a:lnTo>
                    <a:pt x="63" y="1363"/>
                  </a:lnTo>
                  <a:lnTo>
                    <a:pt x="89" y="1331"/>
                  </a:lnTo>
                  <a:lnTo>
                    <a:pt x="117" y="1303"/>
                  </a:lnTo>
                  <a:lnTo>
                    <a:pt x="145" y="1274"/>
                  </a:lnTo>
                  <a:lnTo>
                    <a:pt x="173" y="1243"/>
                  </a:lnTo>
                  <a:lnTo>
                    <a:pt x="202" y="1214"/>
                  </a:lnTo>
                  <a:lnTo>
                    <a:pt x="233" y="1183"/>
                  </a:lnTo>
                  <a:lnTo>
                    <a:pt x="262" y="1154"/>
                  </a:lnTo>
                  <a:lnTo>
                    <a:pt x="294" y="1126"/>
                  </a:lnTo>
                  <a:lnTo>
                    <a:pt x="326" y="1100"/>
                  </a:lnTo>
                  <a:lnTo>
                    <a:pt x="358" y="1075"/>
                  </a:lnTo>
                  <a:lnTo>
                    <a:pt x="393" y="1054"/>
                  </a:lnTo>
                  <a:lnTo>
                    <a:pt x="428" y="1034"/>
                  </a:lnTo>
                  <a:lnTo>
                    <a:pt x="463" y="1020"/>
                  </a:lnTo>
                  <a:lnTo>
                    <a:pt x="500" y="1009"/>
                  </a:lnTo>
                  <a:lnTo>
                    <a:pt x="538" y="1002"/>
                  </a:lnTo>
                  <a:lnTo>
                    <a:pt x="576" y="1001"/>
                  </a:lnTo>
                  <a:close/>
                  <a:moveTo>
                    <a:pt x="2551" y="0"/>
                  </a:moveTo>
                  <a:lnTo>
                    <a:pt x="2685" y="5"/>
                  </a:lnTo>
                  <a:lnTo>
                    <a:pt x="2817" y="18"/>
                  </a:lnTo>
                  <a:lnTo>
                    <a:pt x="2947" y="39"/>
                  </a:lnTo>
                  <a:lnTo>
                    <a:pt x="3074" y="68"/>
                  </a:lnTo>
                  <a:lnTo>
                    <a:pt x="3198" y="104"/>
                  </a:lnTo>
                  <a:lnTo>
                    <a:pt x="3318" y="149"/>
                  </a:lnTo>
                  <a:lnTo>
                    <a:pt x="3435" y="200"/>
                  </a:lnTo>
                  <a:lnTo>
                    <a:pt x="3548" y="259"/>
                  </a:lnTo>
                  <a:lnTo>
                    <a:pt x="3656" y="324"/>
                  </a:lnTo>
                  <a:lnTo>
                    <a:pt x="3759" y="396"/>
                  </a:lnTo>
                  <a:lnTo>
                    <a:pt x="3860" y="474"/>
                  </a:lnTo>
                  <a:lnTo>
                    <a:pt x="3953" y="557"/>
                  </a:lnTo>
                  <a:lnTo>
                    <a:pt x="4042" y="647"/>
                  </a:lnTo>
                  <a:lnTo>
                    <a:pt x="4126" y="741"/>
                  </a:lnTo>
                  <a:lnTo>
                    <a:pt x="4204" y="840"/>
                  </a:lnTo>
                  <a:lnTo>
                    <a:pt x="4275" y="945"/>
                  </a:lnTo>
                  <a:lnTo>
                    <a:pt x="4341" y="1054"/>
                  </a:lnTo>
                  <a:lnTo>
                    <a:pt x="4399" y="1165"/>
                  </a:lnTo>
                  <a:lnTo>
                    <a:pt x="4451" y="1282"/>
                  </a:lnTo>
                  <a:lnTo>
                    <a:pt x="4495" y="1404"/>
                  </a:lnTo>
                  <a:lnTo>
                    <a:pt x="4532" y="1526"/>
                  </a:lnTo>
                  <a:lnTo>
                    <a:pt x="4561" y="1653"/>
                  </a:lnTo>
                  <a:lnTo>
                    <a:pt x="4583" y="1783"/>
                  </a:lnTo>
                  <a:lnTo>
                    <a:pt x="4596" y="1916"/>
                  </a:lnTo>
                  <a:lnTo>
                    <a:pt x="4600" y="2051"/>
                  </a:lnTo>
                  <a:lnTo>
                    <a:pt x="4596" y="2179"/>
                  </a:lnTo>
                  <a:lnTo>
                    <a:pt x="4585" y="2307"/>
                  </a:lnTo>
                  <a:lnTo>
                    <a:pt x="4565" y="2431"/>
                  </a:lnTo>
                  <a:lnTo>
                    <a:pt x="4537" y="2554"/>
                  </a:lnTo>
                  <a:lnTo>
                    <a:pt x="4504" y="2673"/>
                  </a:lnTo>
                  <a:lnTo>
                    <a:pt x="4462" y="2790"/>
                  </a:lnTo>
                  <a:lnTo>
                    <a:pt x="4415" y="2903"/>
                  </a:lnTo>
                  <a:lnTo>
                    <a:pt x="4360" y="3012"/>
                  </a:lnTo>
                  <a:lnTo>
                    <a:pt x="4300" y="3118"/>
                  </a:lnTo>
                  <a:lnTo>
                    <a:pt x="4233" y="3219"/>
                  </a:lnTo>
                  <a:lnTo>
                    <a:pt x="4162" y="3317"/>
                  </a:lnTo>
                  <a:lnTo>
                    <a:pt x="4084" y="3409"/>
                  </a:lnTo>
                  <a:lnTo>
                    <a:pt x="4002" y="3497"/>
                  </a:lnTo>
                  <a:lnTo>
                    <a:pt x="3914" y="3581"/>
                  </a:lnTo>
                  <a:lnTo>
                    <a:pt x="3821" y="3659"/>
                  </a:lnTo>
                  <a:lnTo>
                    <a:pt x="3725" y="3731"/>
                  </a:lnTo>
                  <a:lnTo>
                    <a:pt x="3623" y="3797"/>
                  </a:lnTo>
                  <a:lnTo>
                    <a:pt x="3517" y="3858"/>
                  </a:lnTo>
                  <a:lnTo>
                    <a:pt x="3525" y="3813"/>
                  </a:lnTo>
                  <a:lnTo>
                    <a:pt x="3529" y="3767"/>
                  </a:lnTo>
                  <a:lnTo>
                    <a:pt x="3531" y="3720"/>
                  </a:lnTo>
                  <a:lnTo>
                    <a:pt x="3524" y="3654"/>
                  </a:lnTo>
                  <a:lnTo>
                    <a:pt x="3509" y="3590"/>
                  </a:lnTo>
                  <a:lnTo>
                    <a:pt x="3485" y="3528"/>
                  </a:lnTo>
                  <a:lnTo>
                    <a:pt x="3575" y="3465"/>
                  </a:lnTo>
                  <a:lnTo>
                    <a:pt x="3662" y="3398"/>
                  </a:lnTo>
                  <a:lnTo>
                    <a:pt x="3744" y="3327"/>
                  </a:lnTo>
                  <a:lnTo>
                    <a:pt x="3821" y="3249"/>
                  </a:lnTo>
                  <a:lnTo>
                    <a:pt x="3893" y="3168"/>
                  </a:lnTo>
                  <a:lnTo>
                    <a:pt x="3962" y="3081"/>
                  </a:lnTo>
                  <a:lnTo>
                    <a:pt x="4023" y="2991"/>
                  </a:lnTo>
                  <a:lnTo>
                    <a:pt x="4080" y="2896"/>
                  </a:lnTo>
                  <a:lnTo>
                    <a:pt x="4130" y="2798"/>
                  </a:lnTo>
                  <a:lnTo>
                    <a:pt x="4175" y="2696"/>
                  </a:lnTo>
                  <a:lnTo>
                    <a:pt x="4212" y="2592"/>
                  </a:lnTo>
                  <a:lnTo>
                    <a:pt x="4245" y="2484"/>
                  </a:lnTo>
                  <a:lnTo>
                    <a:pt x="4268" y="2374"/>
                  </a:lnTo>
                  <a:lnTo>
                    <a:pt x="4286" y="2261"/>
                  </a:lnTo>
                  <a:lnTo>
                    <a:pt x="3930" y="2051"/>
                  </a:lnTo>
                  <a:lnTo>
                    <a:pt x="4286" y="1840"/>
                  </a:lnTo>
                  <a:lnTo>
                    <a:pt x="4268" y="1722"/>
                  </a:lnTo>
                  <a:lnTo>
                    <a:pt x="4242" y="1606"/>
                  </a:lnTo>
                  <a:lnTo>
                    <a:pt x="4208" y="1494"/>
                  </a:lnTo>
                  <a:lnTo>
                    <a:pt x="4166" y="1384"/>
                  </a:lnTo>
                  <a:lnTo>
                    <a:pt x="4119" y="1280"/>
                  </a:lnTo>
                  <a:lnTo>
                    <a:pt x="4065" y="1178"/>
                  </a:lnTo>
                  <a:lnTo>
                    <a:pt x="4003" y="1080"/>
                  </a:lnTo>
                  <a:lnTo>
                    <a:pt x="3936" y="987"/>
                  </a:lnTo>
                  <a:lnTo>
                    <a:pt x="3864" y="898"/>
                  </a:lnTo>
                  <a:lnTo>
                    <a:pt x="3786" y="814"/>
                  </a:lnTo>
                  <a:lnTo>
                    <a:pt x="3702" y="736"/>
                  </a:lnTo>
                  <a:lnTo>
                    <a:pt x="3614" y="663"/>
                  </a:lnTo>
                  <a:lnTo>
                    <a:pt x="3521" y="596"/>
                  </a:lnTo>
                  <a:lnTo>
                    <a:pt x="3424" y="535"/>
                  </a:lnTo>
                  <a:lnTo>
                    <a:pt x="3322" y="481"/>
                  </a:lnTo>
                  <a:lnTo>
                    <a:pt x="3216" y="433"/>
                  </a:lnTo>
                  <a:lnTo>
                    <a:pt x="3107" y="393"/>
                  </a:lnTo>
                  <a:lnTo>
                    <a:pt x="2994" y="359"/>
                  </a:lnTo>
                  <a:lnTo>
                    <a:pt x="2878" y="333"/>
                  </a:lnTo>
                  <a:lnTo>
                    <a:pt x="2760" y="315"/>
                  </a:lnTo>
                  <a:lnTo>
                    <a:pt x="2551" y="670"/>
                  </a:lnTo>
                  <a:lnTo>
                    <a:pt x="2340" y="315"/>
                  </a:lnTo>
                  <a:lnTo>
                    <a:pt x="2222" y="333"/>
                  </a:lnTo>
                  <a:lnTo>
                    <a:pt x="2106" y="359"/>
                  </a:lnTo>
                  <a:lnTo>
                    <a:pt x="1993" y="393"/>
                  </a:lnTo>
                  <a:lnTo>
                    <a:pt x="1885" y="433"/>
                  </a:lnTo>
                  <a:lnTo>
                    <a:pt x="1779" y="482"/>
                  </a:lnTo>
                  <a:lnTo>
                    <a:pt x="1677" y="536"/>
                  </a:lnTo>
                  <a:lnTo>
                    <a:pt x="1579" y="598"/>
                  </a:lnTo>
                  <a:lnTo>
                    <a:pt x="1487" y="665"/>
                  </a:lnTo>
                  <a:lnTo>
                    <a:pt x="1398" y="737"/>
                  </a:lnTo>
                  <a:lnTo>
                    <a:pt x="1314" y="815"/>
                  </a:lnTo>
                  <a:lnTo>
                    <a:pt x="1236" y="899"/>
                  </a:lnTo>
                  <a:lnTo>
                    <a:pt x="1164" y="988"/>
                  </a:lnTo>
                  <a:lnTo>
                    <a:pt x="1097" y="1082"/>
                  </a:lnTo>
                  <a:lnTo>
                    <a:pt x="1043" y="1019"/>
                  </a:lnTo>
                  <a:lnTo>
                    <a:pt x="987" y="963"/>
                  </a:lnTo>
                  <a:lnTo>
                    <a:pt x="930" y="916"/>
                  </a:lnTo>
                  <a:lnTo>
                    <a:pt x="873" y="874"/>
                  </a:lnTo>
                  <a:lnTo>
                    <a:pt x="945" y="778"/>
                  </a:lnTo>
                  <a:lnTo>
                    <a:pt x="1023" y="686"/>
                  </a:lnTo>
                  <a:lnTo>
                    <a:pt x="1107" y="598"/>
                  </a:lnTo>
                  <a:lnTo>
                    <a:pt x="1195" y="516"/>
                  </a:lnTo>
                  <a:lnTo>
                    <a:pt x="1287" y="437"/>
                  </a:lnTo>
                  <a:lnTo>
                    <a:pt x="1384" y="365"/>
                  </a:lnTo>
                  <a:lnTo>
                    <a:pt x="1486" y="299"/>
                  </a:lnTo>
                  <a:lnTo>
                    <a:pt x="1590" y="239"/>
                  </a:lnTo>
                  <a:lnTo>
                    <a:pt x="1701" y="185"/>
                  </a:lnTo>
                  <a:lnTo>
                    <a:pt x="1814" y="138"/>
                  </a:lnTo>
                  <a:lnTo>
                    <a:pt x="1929" y="96"/>
                  </a:lnTo>
                  <a:lnTo>
                    <a:pt x="2048" y="62"/>
                  </a:lnTo>
                  <a:lnTo>
                    <a:pt x="2170" y="36"/>
                  </a:lnTo>
                  <a:lnTo>
                    <a:pt x="2294" y="16"/>
                  </a:lnTo>
                  <a:lnTo>
                    <a:pt x="2421" y="4"/>
                  </a:lnTo>
                  <a:lnTo>
                    <a:pt x="255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4" name="Group 33"/>
            <p:cNvGrpSpPr>
              <a:grpSpLocks noChangeAspect="1"/>
            </p:cNvGrpSpPr>
            <p:nvPr/>
          </p:nvGrpSpPr>
          <p:grpSpPr bwMode="auto">
            <a:xfrm>
              <a:off x="6864066" y="3169532"/>
              <a:ext cx="473186" cy="499474"/>
              <a:chOff x="1945" y="1390"/>
              <a:chExt cx="1224" cy="969"/>
            </a:xfrm>
            <a:solidFill>
              <a:schemeClr val="bg1"/>
            </a:solidFill>
          </p:grpSpPr>
          <p:sp>
            <p:nvSpPr>
              <p:cNvPr id="40" name="Freeform 35"/>
              <p:cNvSpPr/>
              <p:nvPr/>
            </p:nvSpPr>
            <p:spPr bwMode="auto">
              <a:xfrm>
                <a:off x="2200" y="1606"/>
                <a:ext cx="457" cy="537"/>
              </a:xfrm>
              <a:custGeom>
                <a:avLst/>
                <a:gdLst>
                  <a:gd name="T0" fmla="*/ 777 w 1372"/>
                  <a:gd name="T1" fmla="*/ 9 h 1613"/>
                  <a:gd name="T2" fmla="*/ 883 w 1372"/>
                  <a:gd name="T3" fmla="*/ 48 h 1613"/>
                  <a:gd name="T4" fmla="*/ 959 w 1372"/>
                  <a:gd name="T5" fmla="*/ 111 h 1613"/>
                  <a:gd name="T6" fmla="*/ 1009 w 1372"/>
                  <a:gd name="T7" fmla="*/ 194 h 1613"/>
                  <a:gd name="T8" fmla="*/ 1038 w 1372"/>
                  <a:gd name="T9" fmla="*/ 289 h 1613"/>
                  <a:gd name="T10" fmla="*/ 1052 w 1372"/>
                  <a:gd name="T11" fmla="*/ 387 h 1613"/>
                  <a:gd name="T12" fmla="*/ 1064 w 1372"/>
                  <a:gd name="T13" fmla="*/ 450 h 1613"/>
                  <a:gd name="T14" fmla="*/ 1101 w 1372"/>
                  <a:gd name="T15" fmla="*/ 458 h 1613"/>
                  <a:gd name="T16" fmla="*/ 1123 w 1372"/>
                  <a:gd name="T17" fmla="*/ 497 h 1613"/>
                  <a:gd name="T18" fmla="*/ 1130 w 1372"/>
                  <a:gd name="T19" fmla="*/ 559 h 1613"/>
                  <a:gd name="T20" fmla="*/ 1122 w 1372"/>
                  <a:gd name="T21" fmla="*/ 637 h 1613"/>
                  <a:gd name="T22" fmla="*/ 1087 w 1372"/>
                  <a:gd name="T23" fmla="*/ 714 h 1613"/>
                  <a:gd name="T24" fmla="*/ 1038 w 1372"/>
                  <a:gd name="T25" fmla="*/ 762 h 1613"/>
                  <a:gd name="T26" fmla="*/ 1000 w 1372"/>
                  <a:gd name="T27" fmla="*/ 758 h 1613"/>
                  <a:gd name="T28" fmla="*/ 931 w 1372"/>
                  <a:gd name="T29" fmla="*/ 879 h 1613"/>
                  <a:gd name="T30" fmla="*/ 863 w 1372"/>
                  <a:gd name="T31" fmla="*/ 958 h 1613"/>
                  <a:gd name="T32" fmla="*/ 857 w 1372"/>
                  <a:gd name="T33" fmla="*/ 1013 h 1613"/>
                  <a:gd name="T34" fmla="*/ 896 w 1372"/>
                  <a:gd name="T35" fmla="*/ 1061 h 1613"/>
                  <a:gd name="T36" fmla="*/ 1027 w 1372"/>
                  <a:gd name="T37" fmla="*/ 1073 h 1613"/>
                  <a:gd name="T38" fmla="*/ 1162 w 1372"/>
                  <a:gd name="T39" fmla="*/ 1099 h 1613"/>
                  <a:gd name="T40" fmla="*/ 1272 w 1372"/>
                  <a:gd name="T41" fmla="*/ 1172 h 1613"/>
                  <a:gd name="T42" fmla="*/ 1345 w 1372"/>
                  <a:gd name="T43" fmla="*/ 1280 h 1613"/>
                  <a:gd name="T44" fmla="*/ 1372 w 1372"/>
                  <a:gd name="T45" fmla="*/ 1412 h 1613"/>
                  <a:gd name="T46" fmla="*/ 1362 w 1372"/>
                  <a:gd name="T47" fmla="*/ 1553 h 1613"/>
                  <a:gd name="T48" fmla="*/ 1311 w 1372"/>
                  <a:gd name="T49" fmla="*/ 1601 h 1613"/>
                  <a:gd name="T50" fmla="*/ 108 w 1372"/>
                  <a:gd name="T51" fmla="*/ 1613 h 1613"/>
                  <a:gd name="T52" fmla="*/ 40 w 1372"/>
                  <a:gd name="T53" fmla="*/ 1588 h 1613"/>
                  <a:gd name="T54" fmla="*/ 2 w 1372"/>
                  <a:gd name="T55" fmla="*/ 1529 h 1613"/>
                  <a:gd name="T56" fmla="*/ 3 w 1372"/>
                  <a:gd name="T57" fmla="*/ 1365 h 1613"/>
                  <a:gd name="T58" fmla="*/ 46 w 1372"/>
                  <a:gd name="T59" fmla="*/ 1241 h 1613"/>
                  <a:gd name="T60" fmla="*/ 134 w 1372"/>
                  <a:gd name="T61" fmla="*/ 1144 h 1613"/>
                  <a:gd name="T62" fmla="*/ 253 w 1372"/>
                  <a:gd name="T63" fmla="*/ 1085 h 1613"/>
                  <a:gd name="T64" fmla="*/ 436 w 1372"/>
                  <a:gd name="T65" fmla="*/ 1073 h 1613"/>
                  <a:gd name="T66" fmla="*/ 495 w 1372"/>
                  <a:gd name="T67" fmla="*/ 1048 h 1613"/>
                  <a:gd name="T68" fmla="*/ 518 w 1372"/>
                  <a:gd name="T69" fmla="*/ 991 h 1613"/>
                  <a:gd name="T70" fmla="*/ 500 w 1372"/>
                  <a:gd name="T71" fmla="*/ 946 h 1613"/>
                  <a:gd name="T72" fmla="*/ 418 w 1372"/>
                  <a:gd name="T73" fmla="*/ 842 h 1613"/>
                  <a:gd name="T74" fmla="*/ 369 w 1372"/>
                  <a:gd name="T75" fmla="*/ 764 h 1613"/>
                  <a:gd name="T76" fmla="*/ 339 w 1372"/>
                  <a:gd name="T77" fmla="*/ 762 h 1613"/>
                  <a:gd name="T78" fmla="*/ 291 w 1372"/>
                  <a:gd name="T79" fmla="*/ 714 h 1613"/>
                  <a:gd name="T80" fmla="*/ 256 w 1372"/>
                  <a:gd name="T81" fmla="*/ 637 h 1613"/>
                  <a:gd name="T82" fmla="*/ 248 w 1372"/>
                  <a:gd name="T83" fmla="*/ 559 h 1613"/>
                  <a:gd name="T84" fmla="*/ 254 w 1372"/>
                  <a:gd name="T85" fmla="*/ 497 h 1613"/>
                  <a:gd name="T86" fmla="*/ 277 w 1372"/>
                  <a:gd name="T87" fmla="*/ 458 h 1613"/>
                  <a:gd name="T88" fmla="*/ 309 w 1372"/>
                  <a:gd name="T89" fmla="*/ 449 h 1613"/>
                  <a:gd name="T90" fmla="*/ 319 w 1372"/>
                  <a:gd name="T91" fmla="*/ 419 h 1613"/>
                  <a:gd name="T92" fmla="*/ 327 w 1372"/>
                  <a:gd name="T93" fmla="*/ 321 h 1613"/>
                  <a:gd name="T94" fmla="*/ 348 w 1372"/>
                  <a:gd name="T95" fmla="*/ 224 h 1613"/>
                  <a:gd name="T96" fmla="*/ 389 w 1372"/>
                  <a:gd name="T97" fmla="*/ 138 h 1613"/>
                  <a:gd name="T98" fmla="*/ 455 w 1372"/>
                  <a:gd name="T99" fmla="*/ 66 h 1613"/>
                  <a:gd name="T100" fmla="*/ 552 w 1372"/>
                  <a:gd name="T101" fmla="*/ 18 h 1613"/>
                  <a:gd name="T102" fmla="*/ 686 w 1372"/>
                  <a:gd name="T103" fmla="*/ 0 h 1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72" h="1613">
                    <a:moveTo>
                      <a:pt x="686" y="0"/>
                    </a:moveTo>
                    <a:lnTo>
                      <a:pt x="734" y="2"/>
                    </a:lnTo>
                    <a:lnTo>
                      <a:pt x="777" y="9"/>
                    </a:lnTo>
                    <a:lnTo>
                      <a:pt x="816" y="18"/>
                    </a:lnTo>
                    <a:lnTo>
                      <a:pt x="851" y="31"/>
                    </a:lnTo>
                    <a:lnTo>
                      <a:pt x="883" y="48"/>
                    </a:lnTo>
                    <a:lnTo>
                      <a:pt x="911" y="67"/>
                    </a:lnTo>
                    <a:lnTo>
                      <a:pt x="936" y="88"/>
                    </a:lnTo>
                    <a:lnTo>
                      <a:pt x="959" y="111"/>
                    </a:lnTo>
                    <a:lnTo>
                      <a:pt x="978" y="138"/>
                    </a:lnTo>
                    <a:lnTo>
                      <a:pt x="994" y="165"/>
                    </a:lnTo>
                    <a:lnTo>
                      <a:pt x="1009" y="194"/>
                    </a:lnTo>
                    <a:lnTo>
                      <a:pt x="1020" y="225"/>
                    </a:lnTo>
                    <a:lnTo>
                      <a:pt x="1030" y="256"/>
                    </a:lnTo>
                    <a:lnTo>
                      <a:pt x="1038" y="289"/>
                    </a:lnTo>
                    <a:lnTo>
                      <a:pt x="1044" y="322"/>
                    </a:lnTo>
                    <a:lnTo>
                      <a:pt x="1048" y="354"/>
                    </a:lnTo>
                    <a:lnTo>
                      <a:pt x="1052" y="387"/>
                    </a:lnTo>
                    <a:lnTo>
                      <a:pt x="1053" y="421"/>
                    </a:lnTo>
                    <a:lnTo>
                      <a:pt x="1054" y="453"/>
                    </a:lnTo>
                    <a:lnTo>
                      <a:pt x="1064" y="450"/>
                    </a:lnTo>
                    <a:lnTo>
                      <a:pt x="1073" y="449"/>
                    </a:lnTo>
                    <a:lnTo>
                      <a:pt x="1088" y="452"/>
                    </a:lnTo>
                    <a:lnTo>
                      <a:pt x="1101" y="458"/>
                    </a:lnTo>
                    <a:lnTo>
                      <a:pt x="1111" y="467"/>
                    </a:lnTo>
                    <a:lnTo>
                      <a:pt x="1118" y="480"/>
                    </a:lnTo>
                    <a:lnTo>
                      <a:pt x="1123" y="497"/>
                    </a:lnTo>
                    <a:lnTo>
                      <a:pt x="1127" y="516"/>
                    </a:lnTo>
                    <a:lnTo>
                      <a:pt x="1129" y="537"/>
                    </a:lnTo>
                    <a:lnTo>
                      <a:pt x="1130" y="559"/>
                    </a:lnTo>
                    <a:lnTo>
                      <a:pt x="1130" y="584"/>
                    </a:lnTo>
                    <a:lnTo>
                      <a:pt x="1129" y="609"/>
                    </a:lnTo>
                    <a:lnTo>
                      <a:pt x="1122" y="637"/>
                    </a:lnTo>
                    <a:lnTo>
                      <a:pt x="1113" y="663"/>
                    </a:lnTo>
                    <a:lnTo>
                      <a:pt x="1102" y="690"/>
                    </a:lnTo>
                    <a:lnTo>
                      <a:pt x="1087" y="714"/>
                    </a:lnTo>
                    <a:lnTo>
                      <a:pt x="1072" y="735"/>
                    </a:lnTo>
                    <a:lnTo>
                      <a:pt x="1055" y="751"/>
                    </a:lnTo>
                    <a:lnTo>
                      <a:pt x="1038" y="762"/>
                    </a:lnTo>
                    <a:lnTo>
                      <a:pt x="1021" y="767"/>
                    </a:lnTo>
                    <a:lnTo>
                      <a:pt x="1010" y="764"/>
                    </a:lnTo>
                    <a:lnTo>
                      <a:pt x="1000" y="758"/>
                    </a:lnTo>
                    <a:lnTo>
                      <a:pt x="979" y="800"/>
                    </a:lnTo>
                    <a:lnTo>
                      <a:pt x="957" y="841"/>
                    </a:lnTo>
                    <a:lnTo>
                      <a:pt x="931" y="879"/>
                    </a:lnTo>
                    <a:lnTo>
                      <a:pt x="904" y="914"/>
                    </a:lnTo>
                    <a:lnTo>
                      <a:pt x="873" y="946"/>
                    </a:lnTo>
                    <a:lnTo>
                      <a:pt x="863" y="958"/>
                    </a:lnTo>
                    <a:lnTo>
                      <a:pt x="856" y="974"/>
                    </a:lnTo>
                    <a:lnTo>
                      <a:pt x="854" y="991"/>
                    </a:lnTo>
                    <a:lnTo>
                      <a:pt x="857" y="1013"/>
                    </a:lnTo>
                    <a:lnTo>
                      <a:pt x="865" y="1032"/>
                    </a:lnTo>
                    <a:lnTo>
                      <a:pt x="879" y="1048"/>
                    </a:lnTo>
                    <a:lnTo>
                      <a:pt x="896" y="1061"/>
                    </a:lnTo>
                    <a:lnTo>
                      <a:pt x="915" y="1070"/>
                    </a:lnTo>
                    <a:lnTo>
                      <a:pt x="937" y="1073"/>
                    </a:lnTo>
                    <a:lnTo>
                      <a:pt x="1027" y="1073"/>
                    </a:lnTo>
                    <a:lnTo>
                      <a:pt x="1075" y="1076"/>
                    </a:lnTo>
                    <a:lnTo>
                      <a:pt x="1119" y="1085"/>
                    </a:lnTo>
                    <a:lnTo>
                      <a:pt x="1162" y="1099"/>
                    </a:lnTo>
                    <a:lnTo>
                      <a:pt x="1201" y="1119"/>
                    </a:lnTo>
                    <a:lnTo>
                      <a:pt x="1239" y="1144"/>
                    </a:lnTo>
                    <a:lnTo>
                      <a:pt x="1272" y="1172"/>
                    </a:lnTo>
                    <a:lnTo>
                      <a:pt x="1301" y="1205"/>
                    </a:lnTo>
                    <a:lnTo>
                      <a:pt x="1326" y="1240"/>
                    </a:lnTo>
                    <a:lnTo>
                      <a:pt x="1345" y="1280"/>
                    </a:lnTo>
                    <a:lnTo>
                      <a:pt x="1361" y="1321"/>
                    </a:lnTo>
                    <a:lnTo>
                      <a:pt x="1370" y="1365"/>
                    </a:lnTo>
                    <a:lnTo>
                      <a:pt x="1372" y="1412"/>
                    </a:lnTo>
                    <a:lnTo>
                      <a:pt x="1372" y="1505"/>
                    </a:lnTo>
                    <a:lnTo>
                      <a:pt x="1370" y="1529"/>
                    </a:lnTo>
                    <a:lnTo>
                      <a:pt x="1362" y="1553"/>
                    </a:lnTo>
                    <a:lnTo>
                      <a:pt x="1349" y="1573"/>
                    </a:lnTo>
                    <a:lnTo>
                      <a:pt x="1332" y="1588"/>
                    </a:lnTo>
                    <a:lnTo>
                      <a:pt x="1311" y="1601"/>
                    </a:lnTo>
                    <a:lnTo>
                      <a:pt x="1289" y="1609"/>
                    </a:lnTo>
                    <a:lnTo>
                      <a:pt x="1264" y="1613"/>
                    </a:lnTo>
                    <a:lnTo>
                      <a:pt x="108" y="1613"/>
                    </a:lnTo>
                    <a:lnTo>
                      <a:pt x="83" y="1609"/>
                    </a:lnTo>
                    <a:lnTo>
                      <a:pt x="61" y="1601"/>
                    </a:lnTo>
                    <a:lnTo>
                      <a:pt x="40" y="1588"/>
                    </a:lnTo>
                    <a:lnTo>
                      <a:pt x="23" y="1573"/>
                    </a:lnTo>
                    <a:lnTo>
                      <a:pt x="11" y="1553"/>
                    </a:lnTo>
                    <a:lnTo>
                      <a:pt x="2" y="1529"/>
                    </a:lnTo>
                    <a:lnTo>
                      <a:pt x="0" y="1505"/>
                    </a:lnTo>
                    <a:lnTo>
                      <a:pt x="0" y="1412"/>
                    </a:lnTo>
                    <a:lnTo>
                      <a:pt x="3" y="1365"/>
                    </a:lnTo>
                    <a:lnTo>
                      <a:pt x="12" y="1321"/>
                    </a:lnTo>
                    <a:lnTo>
                      <a:pt x="27" y="1280"/>
                    </a:lnTo>
                    <a:lnTo>
                      <a:pt x="46" y="1241"/>
                    </a:lnTo>
                    <a:lnTo>
                      <a:pt x="71" y="1205"/>
                    </a:lnTo>
                    <a:lnTo>
                      <a:pt x="100" y="1172"/>
                    </a:lnTo>
                    <a:lnTo>
                      <a:pt x="134" y="1144"/>
                    </a:lnTo>
                    <a:lnTo>
                      <a:pt x="171" y="1119"/>
                    </a:lnTo>
                    <a:lnTo>
                      <a:pt x="211" y="1099"/>
                    </a:lnTo>
                    <a:lnTo>
                      <a:pt x="253" y="1085"/>
                    </a:lnTo>
                    <a:lnTo>
                      <a:pt x="299" y="1076"/>
                    </a:lnTo>
                    <a:lnTo>
                      <a:pt x="346" y="1073"/>
                    </a:lnTo>
                    <a:lnTo>
                      <a:pt x="436" y="1073"/>
                    </a:lnTo>
                    <a:lnTo>
                      <a:pt x="457" y="1070"/>
                    </a:lnTo>
                    <a:lnTo>
                      <a:pt x="478" y="1061"/>
                    </a:lnTo>
                    <a:lnTo>
                      <a:pt x="495" y="1048"/>
                    </a:lnTo>
                    <a:lnTo>
                      <a:pt x="507" y="1032"/>
                    </a:lnTo>
                    <a:lnTo>
                      <a:pt x="516" y="1013"/>
                    </a:lnTo>
                    <a:lnTo>
                      <a:pt x="518" y="991"/>
                    </a:lnTo>
                    <a:lnTo>
                      <a:pt x="516" y="974"/>
                    </a:lnTo>
                    <a:lnTo>
                      <a:pt x="510" y="958"/>
                    </a:lnTo>
                    <a:lnTo>
                      <a:pt x="500" y="946"/>
                    </a:lnTo>
                    <a:lnTo>
                      <a:pt x="470" y="915"/>
                    </a:lnTo>
                    <a:lnTo>
                      <a:pt x="442" y="880"/>
                    </a:lnTo>
                    <a:lnTo>
                      <a:pt x="418" y="842"/>
                    </a:lnTo>
                    <a:lnTo>
                      <a:pt x="394" y="803"/>
                    </a:lnTo>
                    <a:lnTo>
                      <a:pt x="373" y="761"/>
                    </a:lnTo>
                    <a:lnTo>
                      <a:pt x="369" y="764"/>
                    </a:lnTo>
                    <a:lnTo>
                      <a:pt x="363" y="765"/>
                    </a:lnTo>
                    <a:lnTo>
                      <a:pt x="356" y="767"/>
                    </a:lnTo>
                    <a:lnTo>
                      <a:pt x="339" y="762"/>
                    </a:lnTo>
                    <a:lnTo>
                      <a:pt x="322" y="751"/>
                    </a:lnTo>
                    <a:lnTo>
                      <a:pt x="307" y="735"/>
                    </a:lnTo>
                    <a:lnTo>
                      <a:pt x="291" y="714"/>
                    </a:lnTo>
                    <a:lnTo>
                      <a:pt x="276" y="690"/>
                    </a:lnTo>
                    <a:lnTo>
                      <a:pt x="265" y="663"/>
                    </a:lnTo>
                    <a:lnTo>
                      <a:pt x="256" y="637"/>
                    </a:lnTo>
                    <a:lnTo>
                      <a:pt x="250" y="609"/>
                    </a:lnTo>
                    <a:lnTo>
                      <a:pt x="248" y="584"/>
                    </a:lnTo>
                    <a:lnTo>
                      <a:pt x="248" y="559"/>
                    </a:lnTo>
                    <a:lnTo>
                      <a:pt x="249" y="537"/>
                    </a:lnTo>
                    <a:lnTo>
                      <a:pt x="251" y="516"/>
                    </a:lnTo>
                    <a:lnTo>
                      <a:pt x="254" y="497"/>
                    </a:lnTo>
                    <a:lnTo>
                      <a:pt x="260" y="480"/>
                    </a:lnTo>
                    <a:lnTo>
                      <a:pt x="268" y="467"/>
                    </a:lnTo>
                    <a:lnTo>
                      <a:pt x="277" y="458"/>
                    </a:lnTo>
                    <a:lnTo>
                      <a:pt x="290" y="452"/>
                    </a:lnTo>
                    <a:lnTo>
                      <a:pt x="304" y="449"/>
                    </a:lnTo>
                    <a:lnTo>
                      <a:pt x="309" y="449"/>
                    </a:lnTo>
                    <a:lnTo>
                      <a:pt x="313" y="450"/>
                    </a:lnTo>
                    <a:lnTo>
                      <a:pt x="318" y="452"/>
                    </a:lnTo>
                    <a:lnTo>
                      <a:pt x="319" y="419"/>
                    </a:lnTo>
                    <a:lnTo>
                      <a:pt x="321" y="386"/>
                    </a:lnTo>
                    <a:lnTo>
                      <a:pt x="324" y="354"/>
                    </a:lnTo>
                    <a:lnTo>
                      <a:pt x="327" y="321"/>
                    </a:lnTo>
                    <a:lnTo>
                      <a:pt x="333" y="289"/>
                    </a:lnTo>
                    <a:lnTo>
                      <a:pt x="339" y="256"/>
                    </a:lnTo>
                    <a:lnTo>
                      <a:pt x="348" y="224"/>
                    </a:lnTo>
                    <a:lnTo>
                      <a:pt x="360" y="194"/>
                    </a:lnTo>
                    <a:lnTo>
                      <a:pt x="373" y="164"/>
                    </a:lnTo>
                    <a:lnTo>
                      <a:pt x="389" y="138"/>
                    </a:lnTo>
                    <a:lnTo>
                      <a:pt x="409" y="111"/>
                    </a:lnTo>
                    <a:lnTo>
                      <a:pt x="430" y="88"/>
                    </a:lnTo>
                    <a:lnTo>
                      <a:pt x="455" y="66"/>
                    </a:lnTo>
                    <a:lnTo>
                      <a:pt x="483" y="47"/>
                    </a:lnTo>
                    <a:lnTo>
                      <a:pt x="516" y="31"/>
                    </a:lnTo>
                    <a:lnTo>
                      <a:pt x="552" y="18"/>
                    </a:lnTo>
                    <a:lnTo>
                      <a:pt x="592" y="9"/>
                    </a:lnTo>
                    <a:lnTo>
                      <a:pt x="637" y="2"/>
                    </a:lnTo>
                    <a:lnTo>
                      <a:pt x="686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36"/>
              <p:cNvSpPr/>
              <p:nvPr/>
            </p:nvSpPr>
            <p:spPr bwMode="auto">
              <a:xfrm>
                <a:off x="2565" y="1653"/>
                <a:ext cx="350" cy="95"/>
              </a:xfrm>
              <a:custGeom>
                <a:avLst/>
                <a:gdLst>
                  <a:gd name="T0" fmla="*/ 0 w 1049"/>
                  <a:gd name="T1" fmla="*/ 0 h 284"/>
                  <a:gd name="T2" fmla="*/ 968 w 1049"/>
                  <a:gd name="T3" fmla="*/ 0 h 284"/>
                  <a:gd name="T4" fmla="*/ 990 w 1049"/>
                  <a:gd name="T5" fmla="*/ 3 h 284"/>
                  <a:gd name="T6" fmla="*/ 1009 w 1049"/>
                  <a:gd name="T7" fmla="*/ 10 h 284"/>
                  <a:gd name="T8" fmla="*/ 1025 w 1049"/>
                  <a:gd name="T9" fmla="*/ 24 h 284"/>
                  <a:gd name="T10" fmla="*/ 1038 w 1049"/>
                  <a:gd name="T11" fmla="*/ 39 h 284"/>
                  <a:gd name="T12" fmla="*/ 1047 w 1049"/>
                  <a:gd name="T13" fmla="*/ 58 h 284"/>
                  <a:gd name="T14" fmla="*/ 1049 w 1049"/>
                  <a:gd name="T15" fmla="*/ 79 h 284"/>
                  <a:gd name="T16" fmla="*/ 1049 w 1049"/>
                  <a:gd name="T17" fmla="*/ 205 h 284"/>
                  <a:gd name="T18" fmla="*/ 1047 w 1049"/>
                  <a:gd name="T19" fmla="*/ 227 h 284"/>
                  <a:gd name="T20" fmla="*/ 1038 w 1049"/>
                  <a:gd name="T21" fmla="*/ 245 h 284"/>
                  <a:gd name="T22" fmla="*/ 1025 w 1049"/>
                  <a:gd name="T23" fmla="*/ 261 h 284"/>
                  <a:gd name="T24" fmla="*/ 1009 w 1049"/>
                  <a:gd name="T25" fmla="*/ 273 h 284"/>
                  <a:gd name="T26" fmla="*/ 990 w 1049"/>
                  <a:gd name="T27" fmla="*/ 282 h 284"/>
                  <a:gd name="T28" fmla="*/ 968 w 1049"/>
                  <a:gd name="T29" fmla="*/ 284 h 284"/>
                  <a:gd name="T30" fmla="*/ 104 w 1049"/>
                  <a:gd name="T31" fmla="*/ 284 h 284"/>
                  <a:gd name="T32" fmla="*/ 91 w 1049"/>
                  <a:gd name="T33" fmla="*/ 262 h 284"/>
                  <a:gd name="T34" fmla="*/ 75 w 1049"/>
                  <a:gd name="T35" fmla="*/ 242 h 284"/>
                  <a:gd name="T36" fmla="*/ 55 w 1049"/>
                  <a:gd name="T37" fmla="*/ 228 h 284"/>
                  <a:gd name="T38" fmla="*/ 50 w 1049"/>
                  <a:gd name="T39" fmla="*/ 174 h 284"/>
                  <a:gd name="T40" fmla="*/ 41 w 1049"/>
                  <a:gd name="T41" fmla="*/ 125 h 284"/>
                  <a:gd name="T42" fmla="*/ 29 w 1049"/>
                  <a:gd name="T43" fmla="*/ 79 h 284"/>
                  <a:gd name="T44" fmla="*/ 16 w 1049"/>
                  <a:gd name="T45" fmla="*/ 38 h 284"/>
                  <a:gd name="T46" fmla="*/ 0 w 1049"/>
                  <a:gd name="T47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49" h="284">
                    <a:moveTo>
                      <a:pt x="0" y="0"/>
                    </a:moveTo>
                    <a:lnTo>
                      <a:pt x="968" y="0"/>
                    </a:lnTo>
                    <a:lnTo>
                      <a:pt x="990" y="3"/>
                    </a:lnTo>
                    <a:lnTo>
                      <a:pt x="1009" y="10"/>
                    </a:lnTo>
                    <a:lnTo>
                      <a:pt x="1025" y="24"/>
                    </a:lnTo>
                    <a:lnTo>
                      <a:pt x="1038" y="39"/>
                    </a:lnTo>
                    <a:lnTo>
                      <a:pt x="1047" y="58"/>
                    </a:lnTo>
                    <a:lnTo>
                      <a:pt x="1049" y="79"/>
                    </a:lnTo>
                    <a:lnTo>
                      <a:pt x="1049" y="205"/>
                    </a:lnTo>
                    <a:lnTo>
                      <a:pt x="1047" y="227"/>
                    </a:lnTo>
                    <a:lnTo>
                      <a:pt x="1038" y="245"/>
                    </a:lnTo>
                    <a:lnTo>
                      <a:pt x="1025" y="261"/>
                    </a:lnTo>
                    <a:lnTo>
                      <a:pt x="1009" y="273"/>
                    </a:lnTo>
                    <a:lnTo>
                      <a:pt x="990" y="282"/>
                    </a:lnTo>
                    <a:lnTo>
                      <a:pt x="968" y="284"/>
                    </a:lnTo>
                    <a:lnTo>
                      <a:pt x="104" y="284"/>
                    </a:lnTo>
                    <a:lnTo>
                      <a:pt x="91" y="262"/>
                    </a:lnTo>
                    <a:lnTo>
                      <a:pt x="75" y="242"/>
                    </a:lnTo>
                    <a:lnTo>
                      <a:pt x="55" y="228"/>
                    </a:lnTo>
                    <a:lnTo>
                      <a:pt x="50" y="174"/>
                    </a:lnTo>
                    <a:lnTo>
                      <a:pt x="41" y="125"/>
                    </a:lnTo>
                    <a:lnTo>
                      <a:pt x="29" y="79"/>
                    </a:lnTo>
                    <a:lnTo>
                      <a:pt x="16" y="3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37"/>
              <p:cNvSpPr/>
              <p:nvPr/>
            </p:nvSpPr>
            <p:spPr bwMode="auto">
              <a:xfrm>
                <a:off x="2551" y="1826"/>
                <a:ext cx="364" cy="95"/>
              </a:xfrm>
              <a:custGeom>
                <a:avLst/>
                <a:gdLst>
                  <a:gd name="T0" fmla="*/ 166 w 1090"/>
                  <a:gd name="T1" fmla="*/ 0 h 284"/>
                  <a:gd name="T2" fmla="*/ 1009 w 1090"/>
                  <a:gd name="T3" fmla="*/ 0 h 284"/>
                  <a:gd name="T4" fmla="*/ 1031 w 1090"/>
                  <a:gd name="T5" fmla="*/ 2 h 284"/>
                  <a:gd name="T6" fmla="*/ 1050 w 1090"/>
                  <a:gd name="T7" fmla="*/ 11 h 284"/>
                  <a:gd name="T8" fmla="*/ 1066 w 1090"/>
                  <a:gd name="T9" fmla="*/ 23 h 284"/>
                  <a:gd name="T10" fmla="*/ 1079 w 1090"/>
                  <a:gd name="T11" fmla="*/ 39 h 284"/>
                  <a:gd name="T12" fmla="*/ 1088 w 1090"/>
                  <a:gd name="T13" fmla="*/ 58 h 284"/>
                  <a:gd name="T14" fmla="*/ 1090 w 1090"/>
                  <a:gd name="T15" fmla="*/ 79 h 284"/>
                  <a:gd name="T16" fmla="*/ 1090 w 1090"/>
                  <a:gd name="T17" fmla="*/ 205 h 284"/>
                  <a:gd name="T18" fmla="*/ 1088 w 1090"/>
                  <a:gd name="T19" fmla="*/ 226 h 284"/>
                  <a:gd name="T20" fmla="*/ 1079 w 1090"/>
                  <a:gd name="T21" fmla="*/ 245 h 284"/>
                  <a:gd name="T22" fmla="*/ 1066 w 1090"/>
                  <a:gd name="T23" fmla="*/ 261 h 284"/>
                  <a:gd name="T24" fmla="*/ 1050 w 1090"/>
                  <a:gd name="T25" fmla="*/ 274 h 284"/>
                  <a:gd name="T26" fmla="*/ 1031 w 1090"/>
                  <a:gd name="T27" fmla="*/ 282 h 284"/>
                  <a:gd name="T28" fmla="*/ 1009 w 1090"/>
                  <a:gd name="T29" fmla="*/ 284 h 284"/>
                  <a:gd name="T30" fmla="*/ 0 w 1090"/>
                  <a:gd name="T31" fmla="*/ 284 h 284"/>
                  <a:gd name="T32" fmla="*/ 0 w 1090"/>
                  <a:gd name="T33" fmla="*/ 209 h 284"/>
                  <a:gd name="T34" fmla="*/ 5 w 1090"/>
                  <a:gd name="T35" fmla="*/ 203 h 284"/>
                  <a:gd name="T36" fmla="*/ 8 w 1090"/>
                  <a:gd name="T37" fmla="*/ 196 h 284"/>
                  <a:gd name="T38" fmla="*/ 36 w 1090"/>
                  <a:gd name="T39" fmla="*/ 185 h 284"/>
                  <a:gd name="T40" fmla="*/ 62 w 1090"/>
                  <a:gd name="T41" fmla="*/ 168 h 284"/>
                  <a:gd name="T42" fmla="*/ 86 w 1090"/>
                  <a:gd name="T43" fmla="*/ 147 h 284"/>
                  <a:gd name="T44" fmla="*/ 108 w 1090"/>
                  <a:gd name="T45" fmla="*/ 121 h 284"/>
                  <a:gd name="T46" fmla="*/ 126 w 1090"/>
                  <a:gd name="T47" fmla="*/ 93 h 284"/>
                  <a:gd name="T48" fmla="*/ 143 w 1090"/>
                  <a:gd name="T49" fmla="*/ 63 h 284"/>
                  <a:gd name="T50" fmla="*/ 155 w 1090"/>
                  <a:gd name="T51" fmla="*/ 32 h 284"/>
                  <a:gd name="T52" fmla="*/ 166 w 1090"/>
                  <a:gd name="T53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90" h="284">
                    <a:moveTo>
                      <a:pt x="166" y="0"/>
                    </a:moveTo>
                    <a:lnTo>
                      <a:pt x="1009" y="0"/>
                    </a:lnTo>
                    <a:lnTo>
                      <a:pt x="1031" y="2"/>
                    </a:lnTo>
                    <a:lnTo>
                      <a:pt x="1050" y="11"/>
                    </a:lnTo>
                    <a:lnTo>
                      <a:pt x="1066" y="23"/>
                    </a:lnTo>
                    <a:lnTo>
                      <a:pt x="1079" y="39"/>
                    </a:lnTo>
                    <a:lnTo>
                      <a:pt x="1088" y="58"/>
                    </a:lnTo>
                    <a:lnTo>
                      <a:pt x="1090" y="79"/>
                    </a:lnTo>
                    <a:lnTo>
                      <a:pt x="1090" y="205"/>
                    </a:lnTo>
                    <a:lnTo>
                      <a:pt x="1088" y="226"/>
                    </a:lnTo>
                    <a:lnTo>
                      <a:pt x="1079" y="245"/>
                    </a:lnTo>
                    <a:lnTo>
                      <a:pt x="1066" y="261"/>
                    </a:lnTo>
                    <a:lnTo>
                      <a:pt x="1050" y="274"/>
                    </a:lnTo>
                    <a:lnTo>
                      <a:pt x="1031" y="282"/>
                    </a:lnTo>
                    <a:lnTo>
                      <a:pt x="1009" y="284"/>
                    </a:lnTo>
                    <a:lnTo>
                      <a:pt x="0" y="284"/>
                    </a:lnTo>
                    <a:lnTo>
                      <a:pt x="0" y="209"/>
                    </a:lnTo>
                    <a:lnTo>
                      <a:pt x="5" y="203"/>
                    </a:lnTo>
                    <a:lnTo>
                      <a:pt x="8" y="196"/>
                    </a:lnTo>
                    <a:lnTo>
                      <a:pt x="36" y="185"/>
                    </a:lnTo>
                    <a:lnTo>
                      <a:pt x="62" y="168"/>
                    </a:lnTo>
                    <a:lnTo>
                      <a:pt x="86" y="147"/>
                    </a:lnTo>
                    <a:lnTo>
                      <a:pt x="108" y="121"/>
                    </a:lnTo>
                    <a:lnTo>
                      <a:pt x="126" y="93"/>
                    </a:lnTo>
                    <a:lnTo>
                      <a:pt x="143" y="63"/>
                    </a:lnTo>
                    <a:lnTo>
                      <a:pt x="155" y="32"/>
                    </a:lnTo>
                    <a:lnTo>
                      <a:pt x="166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38"/>
              <p:cNvSpPr/>
              <p:nvPr/>
            </p:nvSpPr>
            <p:spPr bwMode="auto">
              <a:xfrm>
                <a:off x="2668" y="1999"/>
                <a:ext cx="247" cy="94"/>
              </a:xfrm>
              <a:custGeom>
                <a:avLst/>
                <a:gdLst>
                  <a:gd name="T0" fmla="*/ 0 w 740"/>
                  <a:gd name="T1" fmla="*/ 0 h 284"/>
                  <a:gd name="T2" fmla="*/ 659 w 740"/>
                  <a:gd name="T3" fmla="*/ 0 h 284"/>
                  <a:gd name="T4" fmla="*/ 681 w 740"/>
                  <a:gd name="T5" fmla="*/ 3 h 284"/>
                  <a:gd name="T6" fmla="*/ 700 w 740"/>
                  <a:gd name="T7" fmla="*/ 11 h 284"/>
                  <a:gd name="T8" fmla="*/ 716 w 740"/>
                  <a:gd name="T9" fmla="*/ 23 h 284"/>
                  <a:gd name="T10" fmla="*/ 729 w 740"/>
                  <a:gd name="T11" fmla="*/ 39 h 284"/>
                  <a:gd name="T12" fmla="*/ 738 w 740"/>
                  <a:gd name="T13" fmla="*/ 58 h 284"/>
                  <a:gd name="T14" fmla="*/ 740 w 740"/>
                  <a:gd name="T15" fmla="*/ 79 h 284"/>
                  <a:gd name="T16" fmla="*/ 740 w 740"/>
                  <a:gd name="T17" fmla="*/ 205 h 284"/>
                  <a:gd name="T18" fmla="*/ 738 w 740"/>
                  <a:gd name="T19" fmla="*/ 226 h 284"/>
                  <a:gd name="T20" fmla="*/ 729 w 740"/>
                  <a:gd name="T21" fmla="*/ 245 h 284"/>
                  <a:gd name="T22" fmla="*/ 716 w 740"/>
                  <a:gd name="T23" fmla="*/ 261 h 284"/>
                  <a:gd name="T24" fmla="*/ 700 w 740"/>
                  <a:gd name="T25" fmla="*/ 274 h 284"/>
                  <a:gd name="T26" fmla="*/ 681 w 740"/>
                  <a:gd name="T27" fmla="*/ 282 h 284"/>
                  <a:gd name="T28" fmla="*/ 659 w 740"/>
                  <a:gd name="T29" fmla="*/ 284 h 284"/>
                  <a:gd name="T30" fmla="*/ 69 w 740"/>
                  <a:gd name="T31" fmla="*/ 284 h 284"/>
                  <a:gd name="T32" fmla="*/ 69 w 740"/>
                  <a:gd name="T33" fmla="*/ 233 h 284"/>
                  <a:gd name="T34" fmla="*/ 67 w 740"/>
                  <a:gd name="T35" fmla="*/ 182 h 284"/>
                  <a:gd name="T36" fmla="*/ 58 w 740"/>
                  <a:gd name="T37" fmla="*/ 133 h 284"/>
                  <a:gd name="T38" fmla="*/ 43 w 740"/>
                  <a:gd name="T39" fmla="*/ 87 h 284"/>
                  <a:gd name="T40" fmla="*/ 24 w 740"/>
                  <a:gd name="T41" fmla="*/ 42 h 284"/>
                  <a:gd name="T42" fmla="*/ 0 w 740"/>
                  <a:gd name="T43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40" h="284">
                    <a:moveTo>
                      <a:pt x="0" y="0"/>
                    </a:moveTo>
                    <a:lnTo>
                      <a:pt x="659" y="0"/>
                    </a:lnTo>
                    <a:lnTo>
                      <a:pt x="681" y="3"/>
                    </a:lnTo>
                    <a:lnTo>
                      <a:pt x="700" y="11"/>
                    </a:lnTo>
                    <a:lnTo>
                      <a:pt x="716" y="23"/>
                    </a:lnTo>
                    <a:lnTo>
                      <a:pt x="729" y="39"/>
                    </a:lnTo>
                    <a:lnTo>
                      <a:pt x="738" y="58"/>
                    </a:lnTo>
                    <a:lnTo>
                      <a:pt x="740" y="79"/>
                    </a:lnTo>
                    <a:lnTo>
                      <a:pt x="740" y="205"/>
                    </a:lnTo>
                    <a:lnTo>
                      <a:pt x="738" y="226"/>
                    </a:lnTo>
                    <a:lnTo>
                      <a:pt x="729" y="245"/>
                    </a:lnTo>
                    <a:lnTo>
                      <a:pt x="716" y="261"/>
                    </a:lnTo>
                    <a:lnTo>
                      <a:pt x="700" y="274"/>
                    </a:lnTo>
                    <a:lnTo>
                      <a:pt x="681" y="282"/>
                    </a:lnTo>
                    <a:lnTo>
                      <a:pt x="659" y="284"/>
                    </a:lnTo>
                    <a:lnTo>
                      <a:pt x="69" y="284"/>
                    </a:lnTo>
                    <a:lnTo>
                      <a:pt x="69" y="233"/>
                    </a:lnTo>
                    <a:lnTo>
                      <a:pt x="67" y="182"/>
                    </a:lnTo>
                    <a:lnTo>
                      <a:pt x="58" y="133"/>
                    </a:lnTo>
                    <a:lnTo>
                      <a:pt x="43" y="87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9"/>
              <p:cNvSpPr>
                <a:spLocks noEditPoints="1"/>
              </p:cNvSpPr>
              <p:nvPr/>
            </p:nvSpPr>
            <p:spPr bwMode="auto">
              <a:xfrm>
                <a:off x="1945" y="1390"/>
                <a:ext cx="1224" cy="969"/>
              </a:xfrm>
              <a:custGeom>
                <a:avLst/>
                <a:gdLst>
                  <a:gd name="T0" fmla="*/ 455 w 3673"/>
                  <a:gd name="T1" fmla="*/ 233 h 2907"/>
                  <a:gd name="T2" fmla="*/ 377 w 3673"/>
                  <a:gd name="T3" fmla="*/ 258 h 2907"/>
                  <a:gd name="T4" fmla="*/ 312 w 3673"/>
                  <a:gd name="T5" fmla="*/ 305 h 2907"/>
                  <a:gd name="T6" fmla="*/ 264 w 3673"/>
                  <a:gd name="T7" fmla="*/ 369 h 2907"/>
                  <a:gd name="T8" fmla="*/ 238 w 3673"/>
                  <a:gd name="T9" fmla="*/ 445 h 2907"/>
                  <a:gd name="T10" fmla="*/ 234 w 3673"/>
                  <a:gd name="T11" fmla="*/ 2420 h 2907"/>
                  <a:gd name="T12" fmla="*/ 248 w 3673"/>
                  <a:gd name="T13" fmla="*/ 2501 h 2907"/>
                  <a:gd name="T14" fmla="*/ 285 w 3673"/>
                  <a:gd name="T15" fmla="*/ 2572 h 2907"/>
                  <a:gd name="T16" fmla="*/ 342 w 3673"/>
                  <a:gd name="T17" fmla="*/ 2628 h 2907"/>
                  <a:gd name="T18" fmla="*/ 415 w 3673"/>
                  <a:gd name="T19" fmla="*/ 2664 h 2907"/>
                  <a:gd name="T20" fmla="*/ 497 w 3673"/>
                  <a:gd name="T21" fmla="*/ 2678 h 2907"/>
                  <a:gd name="T22" fmla="*/ 3219 w 3673"/>
                  <a:gd name="T23" fmla="*/ 2674 h 2907"/>
                  <a:gd name="T24" fmla="*/ 3296 w 3673"/>
                  <a:gd name="T25" fmla="*/ 2649 h 2907"/>
                  <a:gd name="T26" fmla="*/ 3362 w 3673"/>
                  <a:gd name="T27" fmla="*/ 2602 h 2907"/>
                  <a:gd name="T28" fmla="*/ 3410 w 3673"/>
                  <a:gd name="T29" fmla="*/ 2538 h 2907"/>
                  <a:gd name="T30" fmla="*/ 3436 w 3673"/>
                  <a:gd name="T31" fmla="*/ 2461 h 2907"/>
                  <a:gd name="T32" fmla="*/ 3439 w 3673"/>
                  <a:gd name="T33" fmla="*/ 486 h 2907"/>
                  <a:gd name="T34" fmla="*/ 3425 w 3673"/>
                  <a:gd name="T35" fmla="*/ 406 h 2907"/>
                  <a:gd name="T36" fmla="*/ 3388 w 3673"/>
                  <a:gd name="T37" fmla="*/ 335 h 2907"/>
                  <a:gd name="T38" fmla="*/ 3331 w 3673"/>
                  <a:gd name="T39" fmla="*/ 279 h 2907"/>
                  <a:gd name="T40" fmla="*/ 3259 w 3673"/>
                  <a:gd name="T41" fmla="*/ 243 h 2907"/>
                  <a:gd name="T42" fmla="*/ 3176 w 3673"/>
                  <a:gd name="T43" fmla="*/ 229 h 2907"/>
                  <a:gd name="T44" fmla="*/ 497 w 3673"/>
                  <a:gd name="T45" fmla="*/ 0 h 2907"/>
                  <a:gd name="T46" fmla="*/ 3234 w 3673"/>
                  <a:gd name="T47" fmla="*/ 3 h 2907"/>
                  <a:gd name="T48" fmla="*/ 3344 w 3673"/>
                  <a:gd name="T49" fmla="*/ 27 h 2907"/>
                  <a:gd name="T50" fmla="*/ 3443 w 3673"/>
                  <a:gd name="T51" fmla="*/ 75 h 2907"/>
                  <a:gd name="T52" fmla="*/ 3528 w 3673"/>
                  <a:gd name="T53" fmla="*/ 142 h 2907"/>
                  <a:gd name="T54" fmla="*/ 3596 w 3673"/>
                  <a:gd name="T55" fmla="*/ 226 h 2907"/>
                  <a:gd name="T56" fmla="*/ 3644 w 3673"/>
                  <a:gd name="T57" fmla="*/ 322 h 2907"/>
                  <a:gd name="T58" fmla="*/ 3670 w 3673"/>
                  <a:gd name="T59" fmla="*/ 430 h 2907"/>
                  <a:gd name="T60" fmla="*/ 3673 w 3673"/>
                  <a:gd name="T61" fmla="*/ 2420 h 2907"/>
                  <a:gd name="T62" fmla="*/ 3660 w 3673"/>
                  <a:gd name="T63" fmla="*/ 2532 h 2907"/>
                  <a:gd name="T64" fmla="*/ 3622 w 3673"/>
                  <a:gd name="T65" fmla="*/ 2634 h 2907"/>
                  <a:gd name="T66" fmla="*/ 3565 w 3673"/>
                  <a:gd name="T67" fmla="*/ 2725 h 2907"/>
                  <a:gd name="T68" fmla="*/ 3488 w 3673"/>
                  <a:gd name="T69" fmla="*/ 2801 h 2907"/>
                  <a:gd name="T70" fmla="*/ 3395 w 3673"/>
                  <a:gd name="T71" fmla="*/ 2858 h 2907"/>
                  <a:gd name="T72" fmla="*/ 3291 w 3673"/>
                  <a:gd name="T73" fmla="*/ 2895 h 2907"/>
                  <a:gd name="T74" fmla="*/ 3176 w 3673"/>
                  <a:gd name="T75" fmla="*/ 2907 h 2907"/>
                  <a:gd name="T76" fmla="*/ 439 w 3673"/>
                  <a:gd name="T77" fmla="*/ 2904 h 2907"/>
                  <a:gd name="T78" fmla="*/ 330 w 3673"/>
                  <a:gd name="T79" fmla="*/ 2879 h 2907"/>
                  <a:gd name="T80" fmla="*/ 231 w 3673"/>
                  <a:gd name="T81" fmla="*/ 2832 h 2907"/>
                  <a:gd name="T82" fmla="*/ 146 w 3673"/>
                  <a:gd name="T83" fmla="*/ 2765 h 2907"/>
                  <a:gd name="T84" fmla="*/ 77 w 3673"/>
                  <a:gd name="T85" fmla="*/ 2681 h 2907"/>
                  <a:gd name="T86" fmla="*/ 29 w 3673"/>
                  <a:gd name="T87" fmla="*/ 2584 h 2907"/>
                  <a:gd name="T88" fmla="*/ 3 w 3673"/>
                  <a:gd name="T89" fmla="*/ 2477 h 2907"/>
                  <a:gd name="T90" fmla="*/ 0 w 3673"/>
                  <a:gd name="T91" fmla="*/ 486 h 2907"/>
                  <a:gd name="T92" fmla="*/ 14 w 3673"/>
                  <a:gd name="T93" fmla="*/ 374 h 2907"/>
                  <a:gd name="T94" fmla="*/ 51 w 3673"/>
                  <a:gd name="T95" fmla="*/ 272 h 2907"/>
                  <a:gd name="T96" fmla="*/ 109 w 3673"/>
                  <a:gd name="T97" fmla="*/ 182 h 2907"/>
                  <a:gd name="T98" fmla="*/ 186 w 3673"/>
                  <a:gd name="T99" fmla="*/ 106 h 2907"/>
                  <a:gd name="T100" fmla="*/ 279 w 3673"/>
                  <a:gd name="T101" fmla="*/ 48 h 2907"/>
                  <a:gd name="T102" fmla="*/ 383 w 3673"/>
                  <a:gd name="T103" fmla="*/ 12 h 2907"/>
                  <a:gd name="T104" fmla="*/ 497 w 3673"/>
                  <a:gd name="T105" fmla="*/ 0 h 2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73" h="2907">
                    <a:moveTo>
                      <a:pt x="497" y="229"/>
                    </a:moveTo>
                    <a:lnTo>
                      <a:pt x="455" y="233"/>
                    </a:lnTo>
                    <a:lnTo>
                      <a:pt x="415" y="243"/>
                    </a:lnTo>
                    <a:lnTo>
                      <a:pt x="377" y="258"/>
                    </a:lnTo>
                    <a:lnTo>
                      <a:pt x="342" y="279"/>
                    </a:lnTo>
                    <a:lnTo>
                      <a:pt x="312" y="305"/>
                    </a:lnTo>
                    <a:lnTo>
                      <a:pt x="285" y="335"/>
                    </a:lnTo>
                    <a:lnTo>
                      <a:pt x="264" y="369"/>
                    </a:lnTo>
                    <a:lnTo>
                      <a:pt x="248" y="406"/>
                    </a:lnTo>
                    <a:lnTo>
                      <a:pt x="238" y="445"/>
                    </a:lnTo>
                    <a:lnTo>
                      <a:pt x="234" y="486"/>
                    </a:lnTo>
                    <a:lnTo>
                      <a:pt x="234" y="2420"/>
                    </a:lnTo>
                    <a:lnTo>
                      <a:pt x="238" y="2461"/>
                    </a:lnTo>
                    <a:lnTo>
                      <a:pt x="248" y="2501"/>
                    </a:lnTo>
                    <a:lnTo>
                      <a:pt x="264" y="2538"/>
                    </a:lnTo>
                    <a:lnTo>
                      <a:pt x="285" y="2572"/>
                    </a:lnTo>
                    <a:lnTo>
                      <a:pt x="312" y="2602"/>
                    </a:lnTo>
                    <a:lnTo>
                      <a:pt x="342" y="2628"/>
                    </a:lnTo>
                    <a:lnTo>
                      <a:pt x="377" y="2649"/>
                    </a:lnTo>
                    <a:lnTo>
                      <a:pt x="415" y="2664"/>
                    </a:lnTo>
                    <a:lnTo>
                      <a:pt x="455" y="2674"/>
                    </a:lnTo>
                    <a:lnTo>
                      <a:pt x="497" y="2678"/>
                    </a:lnTo>
                    <a:lnTo>
                      <a:pt x="3176" y="2678"/>
                    </a:lnTo>
                    <a:lnTo>
                      <a:pt x="3219" y="2674"/>
                    </a:lnTo>
                    <a:lnTo>
                      <a:pt x="3259" y="2664"/>
                    </a:lnTo>
                    <a:lnTo>
                      <a:pt x="3296" y="2649"/>
                    </a:lnTo>
                    <a:lnTo>
                      <a:pt x="3331" y="2628"/>
                    </a:lnTo>
                    <a:lnTo>
                      <a:pt x="3362" y="2602"/>
                    </a:lnTo>
                    <a:lnTo>
                      <a:pt x="3388" y="2572"/>
                    </a:lnTo>
                    <a:lnTo>
                      <a:pt x="3410" y="2538"/>
                    </a:lnTo>
                    <a:lnTo>
                      <a:pt x="3425" y="2501"/>
                    </a:lnTo>
                    <a:lnTo>
                      <a:pt x="3436" y="2461"/>
                    </a:lnTo>
                    <a:lnTo>
                      <a:pt x="3439" y="2420"/>
                    </a:lnTo>
                    <a:lnTo>
                      <a:pt x="3439" y="486"/>
                    </a:lnTo>
                    <a:lnTo>
                      <a:pt x="3436" y="445"/>
                    </a:lnTo>
                    <a:lnTo>
                      <a:pt x="3425" y="406"/>
                    </a:lnTo>
                    <a:lnTo>
                      <a:pt x="3410" y="369"/>
                    </a:lnTo>
                    <a:lnTo>
                      <a:pt x="3388" y="335"/>
                    </a:lnTo>
                    <a:lnTo>
                      <a:pt x="3362" y="305"/>
                    </a:lnTo>
                    <a:lnTo>
                      <a:pt x="3331" y="279"/>
                    </a:lnTo>
                    <a:lnTo>
                      <a:pt x="3296" y="258"/>
                    </a:lnTo>
                    <a:lnTo>
                      <a:pt x="3259" y="243"/>
                    </a:lnTo>
                    <a:lnTo>
                      <a:pt x="3219" y="233"/>
                    </a:lnTo>
                    <a:lnTo>
                      <a:pt x="3176" y="229"/>
                    </a:lnTo>
                    <a:lnTo>
                      <a:pt x="497" y="229"/>
                    </a:lnTo>
                    <a:close/>
                    <a:moveTo>
                      <a:pt x="497" y="0"/>
                    </a:moveTo>
                    <a:lnTo>
                      <a:pt x="3176" y="0"/>
                    </a:lnTo>
                    <a:lnTo>
                      <a:pt x="3234" y="3"/>
                    </a:lnTo>
                    <a:lnTo>
                      <a:pt x="3291" y="12"/>
                    </a:lnTo>
                    <a:lnTo>
                      <a:pt x="3344" y="27"/>
                    </a:lnTo>
                    <a:lnTo>
                      <a:pt x="3395" y="48"/>
                    </a:lnTo>
                    <a:lnTo>
                      <a:pt x="3443" y="75"/>
                    </a:lnTo>
                    <a:lnTo>
                      <a:pt x="3488" y="106"/>
                    </a:lnTo>
                    <a:lnTo>
                      <a:pt x="3528" y="142"/>
                    </a:lnTo>
                    <a:lnTo>
                      <a:pt x="3565" y="182"/>
                    </a:lnTo>
                    <a:lnTo>
                      <a:pt x="3596" y="226"/>
                    </a:lnTo>
                    <a:lnTo>
                      <a:pt x="3622" y="272"/>
                    </a:lnTo>
                    <a:lnTo>
                      <a:pt x="3644" y="322"/>
                    </a:lnTo>
                    <a:lnTo>
                      <a:pt x="3660" y="374"/>
                    </a:lnTo>
                    <a:lnTo>
                      <a:pt x="3670" y="430"/>
                    </a:lnTo>
                    <a:lnTo>
                      <a:pt x="3673" y="486"/>
                    </a:lnTo>
                    <a:lnTo>
                      <a:pt x="3673" y="2420"/>
                    </a:lnTo>
                    <a:lnTo>
                      <a:pt x="3670" y="2477"/>
                    </a:lnTo>
                    <a:lnTo>
                      <a:pt x="3660" y="2532"/>
                    </a:lnTo>
                    <a:lnTo>
                      <a:pt x="3644" y="2584"/>
                    </a:lnTo>
                    <a:lnTo>
                      <a:pt x="3622" y="2634"/>
                    </a:lnTo>
                    <a:lnTo>
                      <a:pt x="3596" y="2681"/>
                    </a:lnTo>
                    <a:lnTo>
                      <a:pt x="3565" y="2725"/>
                    </a:lnTo>
                    <a:lnTo>
                      <a:pt x="3528" y="2765"/>
                    </a:lnTo>
                    <a:lnTo>
                      <a:pt x="3488" y="2801"/>
                    </a:lnTo>
                    <a:lnTo>
                      <a:pt x="3443" y="2832"/>
                    </a:lnTo>
                    <a:lnTo>
                      <a:pt x="3395" y="2858"/>
                    </a:lnTo>
                    <a:lnTo>
                      <a:pt x="3344" y="2879"/>
                    </a:lnTo>
                    <a:lnTo>
                      <a:pt x="3291" y="2895"/>
                    </a:lnTo>
                    <a:lnTo>
                      <a:pt x="3234" y="2904"/>
                    </a:lnTo>
                    <a:lnTo>
                      <a:pt x="3176" y="2907"/>
                    </a:lnTo>
                    <a:lnTo>
                      <a:pt x="497" y="2907"/>
                    </a:lnTo>
                    <a:lnTo>
                      <a:pt x="439" y="2904"/>
                    </a:lnTo>
                    <a:lnTo>
                      <a:pt x="383" y="2895"/>
                    </a:lnTo>
                    <a:lnTo>
                      <a:pt x="330" y="2879"/>
                    </a:lnTo>
                    <a:lnTo>
                      <a:pt x="279" y="2858"/>
                    </a:lnTo>
                    <a:lnTo>
                      <a:pt x="231" y="2832"/>
                    </a:lnTo>
                    <a:lnTo>
                      <a:pt x="186" y="2801"/>
                    </a:lnTo>
                    <a:lnTo>
                      <a:pt x="146" y="2765"/>
                    </a:lnTo>
                    <a:lnTo>
                      <a:pt x="109" y="2725"/>
                    </a:lnTo>
                    <a:lnTo>
                      <a:pt x="77" y="2681"/>
                    </a:lnTo>
                    <a:lnTo>
                      <a:pt x="51" y="2634"/>
                    </a:lnTo>
                    <a:lnTo>
                      <a:pt x="29" y="2584"/>
                    </a:lnTo>
                    <a:lnTo>
                      <a:pt x="14" y="2532"/>
                    </a:lnTo>
                    <a:lnTo>
                      <a:pt x="3" y="2477"/>
                    </a:lnTo>
                    <a:lnTo>
                      <a:pt x="0" y="2420"/>
                    </a:lnTo>
                    <a:lnTo>
                      <a:pt x="0" y="486"/>
                    </a:lnTo>
                    <a:lnTo>
                      <a:pt x="3" y="430"/>
                    </a:lnTo>
                    <a:lnTo>
                      <a:pt x="14" y="374"/>
                    </a:lnTo>
                    <a:lnTo>
                      <a:pt x="29" y="322"/>
                    </a:lnTo>
                    <a:lnTo>
                      <a:pt x="51" y="272"/>
                    </a:lnTo>
                    <a:lnTo>
                      <a:pt x="77" y="226"/>
                    </a:lnTo>
                    <a:lnTo>
                      <a:pt x="109" y="182"/>
                    </a:lnTo>
                    <a:lnTo>
                      <a:pt x="146" y="142"/>
                    </a:lnTo>
                    <a:lnTo>
                      <a:pt x="186" y="106"/>
                    </a:lnTo>
                    <a:lnTo>
                      <a:pt x="231" y="75"/>
                    </a:lnTo>
                    <a:lnTo>
                      <a:pt x="279" y="48"/>
                    </a:lnTo>
                    <a:lnTo>
                      <a:pt x="330" y="27"/>
                    </a:lnTo>
                    <a:lnTo>
                      <a:pt x="383" y="12"/>
                    </a:lnTo>
                    <a:lnTo>
                      <a:pt x="439" y="3"/>
                    </a:lnTo>
                    <a:lnTo>
                      <a:pt x="497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7767292" y="2499125"/>
              <a:ext cx="2523913" cy="164348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2400" dirty="0">
                  <a:solidFill>
                    <a:srgbClr val="5B9B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Observer &amp; Active Listener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Kedekatan dengan </a:t>
              </a:r>
              <a:r>
                <a:rPr lang="en-US" sz="160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Gen Z &amp; Alpha</a:t>
              </a:r>
              <a:r>
                <a:rPr lang="id-ID" sz="160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secara langsung maupun melalui media sosial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605704" y="4657482"/>
              <a:ext cx="2343357" cy="100712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2400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Agile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Cepat beradaptasi dan responsive terhadap perubahaan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977815" y="4676390"/>
              <a:ext cx="2477892" cy="119562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2400" dirty="0">
                  <a:solidFill>
                    <a:srgbClr val="ED7D31">
                      <a:lumMod val="60000"/>
                      <a:lumOff val="4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Inclusive</a:t>
              </a:r>
            </a:p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Tidak berperan sebagai seorang “Boss” namun dapat berperan sebagai leader, mentor dan teman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999762" y="2842109"/>
              <a:ext cx="2487532" cy="120204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2400" dirty="0">
                  <a:solidFill>
                    <a:prstClr val="white">
                      <a:lumMod val="7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Brave to</a:t>
              </a:r>
              <a:r>
                <a:rPr lang="en-US" sz="2400" dirty="0">
                  <a:solidFill>
                    <a:prstClr val="white">
                      <a:lumMod val="7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sz="2400" dirty="0">
                  <a:solidFill>
                    <a:prstClr val="white">
                      <a:lumMod val="7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 Different</a:t>
              </a:r>
            </a:p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Berani untuk berinovasi</a:t>
              </a:r>
              <a:r>
                <a:rPr lang="en-US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, </a:t>
              </a: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baik dalam berpikir, membuat kebijakan maupun penampilan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99763" y="6167873"/>
              <a:ext cx="2487532" cy="3573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id-ID" sz="1600" dirty="0">
                  <a:solidFill>
                    <a:prstClr val="white"/>
                  </a:solidFill>
                  <a:cs typeface="Arial" panose="020B0604020202020204" pitchFamily="34" charset="0"/>
                </a:rPr>
                <a:t>American Express, (2017)</a:t>
              </a:r>
            </a:p>
          </p:txBody>
        </p:sp>
      </p:grp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97747796"/>
              </p:ext>
            </p:extLst>
          </p:nvPr>
        </p:nvGraphicFramePr>
        <p:xfrm>
          <a:off x="637994" y="99983"/>
          <a:ext cx="9854971" cy="708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84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3605384" y="1711214"/>
          <a:ext cx="4339007" cy="3924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CorelDRAW" r:id="rId4" imgW="4114800" imgH="4204335" progId="CorelDraw.Graphic.17">
                  <p:embed/>
                </p:oleObj>
              </mc:Choice>
              <mc:Fallback>
                <p:oleObj name="CorelDRAW" r:id="rId4" imgW="4114800" imgH="4204335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05384" y="1711214"/>
                        <a:ext cx="4339007" cy="3924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Diagram 10"/>
          <p:cNvGraphicFramePr/>
          <p:nvPr>
            <p:extLst/>
          </p:nvPr>
        </p:nvGraphicFramePr>
        <p:xfrm>
          <a:off x="3882351" y="129336"/>
          <a:ext cx="7692628" cy="1188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123" name="Straight Connector 122"/>
          <p:cNvCxnSpPr/>
          <p:nvPr/>
        </p:nvCxnSpPr>
        <p:spPr>
          <a:xfrm flipV="1">
            <a:off x="3272225" y="5495858"/>
            <a:ext cx="2226458" cy="31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124" name="Picture 127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76230" y="5162382"/>
            <a:ext cx="592758" cy="47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28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33078" y="3828602"/>
            <a:ext cx="624302" cy="50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9" name="Straight Connector 118"/>
          <p:cNvCxnSpPr/>
          <p:nvPr/>
        </p:nvCxnSpPr>
        <p:spPr>
          <a:xfrm flipV="1">
            <a:off x="3274852" y="1576360"/>
            <a:ext cx="1950451" cy="15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V="1">
            <a:off x="3266968" y="2773774"/>
            <a:ext cx="1958335" cy="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3266968" y="4163507"/>
            <a:ext cx="2180456" cy="31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42" name="TextBox 14"/>
          <p:cNvSpPr txBox="1">
            <a:spLocks noChangeArrowheads="1"/>
          </p:cNvSpPr>
          <p:nvPr/>
        </p:nvSpPr>
        <p:spPr bwMode="auto">
          <a:xfrm>
            <a:off x="882971" y="6522898"/>
            <a:ext cx="3200368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altLang="id-ID" sz="900">
                <a:solidFill>
                  <a:prstClr val="white"/>
                </a:solidFill>
                <a:cs typeface="Arial" panose="020B0604020202020204" pitchFamily="34" charset="0"/>
              </a:rPr>
              <a:t>Source: berbagai sumber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63374" y="933001"/>
            <a:ext cx="2641613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b="1" dirty="0">
                <a:solidFill>
                  <a:prstClr val="white"/>
                </a:solidFill>
                <a:cs typeface="Arial" panose="020B0604020202020204" pitchFamily="34" charset="0"/>
              </a:rPr>
              <a:t>DISRUPTION </a:t>
            </a:r>
            <a:r>
              <a:rPr lang="id-ID" b="1" dirty="0" smtClean="0">
                <a:solidFill>
                  <a:prstClr val="white"/>
                </a:solidFill>
                <a:cs typeface="Arial" panose="020B0604020202020204" pitchFamily="34" charset="0"/>
              </a:rPr>
              <a:t>ERA</a:t>
            </a:r>
            <a:r>
              <a:rPr lang="en-US" b="1" dirty="0" smtClean="0">
                <a:solidFill>
                  <a:prstClr val="white"/>
                </a:solidFill>
                <a:cs typeface="Arial" panose="020B0604020202020204" pitchFamily="34" charset="0"/>
              </a:rPr>
              <a:t> VUCA</a:t>
            </a:r>
            <a:endParaRPr lang="id-ID" b="1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b="1" dirty="0">
                <a:solidFill>
                  <a:srgbClr val="FF0000"/>
                </a:solidFill>
                <a:cs typeface="Arial" panose="020B0604020202020204" pitchFamily="34" charset="0"/>
              </a:rPr>
              <a:t>V</a:t>
            </a: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olatile, </a:t>
            </a:r>
            <a:r>
              <a:rPr lang="id-ID" b="1" dirty="0">
                <a:solidFill>
                  <a:srgbClr val="FF0000"/>
                </a:solidFill>
                <a:cs typeface="Arial" panose="020B0604020202020204" pitchFamily="34" charset="0"/>
              </a:rPr>
              <a:t>U</a:t>
            </a: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ncertain,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b="1" dirty="0">
                <a:solidFill>
                  <a:srgbClr val="FF0000"/>
                </a:solidFill>
                <a:cs typeface="Arial" panose="020B0604020202020204" pitchFamily="34" charset="0"/>
              </a:rPr>
              <a:t>C</a:t>
            </a: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omplex, </a:t>
            </a:r>
            <a:r>
              <a:rPr lang="id-ID" b="1" dirty="0">
                <a:solidFill>
                  <a:srgbClr val="FF0000"/>
                </a:solidFill>
                <a:cs typeface="Arial" panose="020B0604020202020204" pitchFamily="34" charset="0"/>
              </a:rPr>
              <a:t>A</a:t>
            </a: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mbiguous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63375" y="3809328"/>
            <a:ext cx="2663210" cy="8925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16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DIGITAL</a:t>
            </a:r>
            <a:r>
              <a:rPr lang="en-US" sz="16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id-ID" sz="16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TRANSFORMATION</a:t>
            </a:r>
            <a:endParaRPr lang="id-ID" sz="16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cs typeface="Arial" panose="020B0604020202020204" pitchFamily="34" charset="0"/>
              </a:rPr>
              <a:t>Startup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cs typeface="Arial" panose="020B0604020202020204" pitchFamily="34" charset="0"/>
              </a:rPr>
              <a:t>Cloud Computing</a:t>
            </a:r>
            <a:endParaRPr lang="id-ID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pic>
        <p:nvPicPr>
          <p:cNvPr id="5145" name="Picture 255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23248" y="1259947"/>
            <a:ext cx="613787" cy="48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1" name="TextBox 260"/>
          <p:cNvSpPr txBox="1"/>
          <p:nvPr/>
        </p:nvSpPr>
        <p:spPr>
          <a:xfrm>
            <a:off x="63374" y="2051230"/>
            <a:ext cx="2645010" cy="150810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b="1" dirty="0">
                <a:solidFill>
                  <a:prstClr val="white"/>
                </a:solidFill>
                <a:cs typeface="Arial" panose="020B0604020202020204" pitchFamily="34" charset="0"/>
              </a:rPr>
              <a:t>INDUSTRY 4.0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Artificial int</a:t>
            </a:r>
            <a:r>
              <a:rPr lang="en-US" dirty="0">
                <a:solidFill>
                  <a:prstClr val="white"/>
                </a:solidFill>
                <a:cs typeface="Arial" panose="020B0604020202020204" pitchFamily="34" charset="0"/>
              </a:rPr>
              <a:t>e</a:t>
            </a: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l</a:t>
            </a:r>
            <a:r>
              <a:rPr lang="en-US" dirty="0" err="1">
                <a:solidFill>
                  <a:prstClr val="white"/>
                </a:solidFill>
                <a:cs typeface="Arial" panose="020B0604020202020204" pitchFamily="34" charset="0"/>
              </a:rPr>
              <a:t>ligence</a:t>
            </a: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,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Internet of things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Advance Robotics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white"/>
                </a:solidFill>
                <a:cs typeface="Arial" panose="020B0604020202020204" pitchFamily="34" charset="0"/>
              </a:rPr>
              <a:t>Big Data - Digital life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63374" y="4789345"/>
            <a:ext cx="2700994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MILLENIALS</a:t>
            </a:r>
            <a:r>
              <a:rPr lang="en-US" sz="20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, Gen Z, Alfa</a:t>
            </a:r>
            <a:endParaRPr lang="id-ID" sz="2000" b="1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sz="1600" dirty="0">
                <a:solidFill>
                  <a:prstClr val="white"/>
                </a:solidFill>
                <a:cs typeface="Arial" panose="020B0604020202020204" pitchFamily="34" charset="0"/>
              </a:rPr>
              <a:t>Confidence,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solidFill>
                  <a:prstClr val="white"/>
                </a:solidFill>
                <a:cs typeface="Arial" panose="020B0604020202020204" pitchFamily="34" charset="0"/>
              </a:rPr>
              <a:t>C</a:t>
            </a:r>
            <a:r>
              <a:rPr lang="id-ID" sz="1600" dirty="0" smtClean="0">
                <a:solidFill>
                  <a:prstClr val="white"/>
                </a:solidFill>
                <a:cs typeface="Arial" panose="020B0604020202020204" pitchFamily="34" charset="0"/>
              </a:rPr>
              <a:t>onnectivity</a:t>
            </a:r>
            <a:r>
              <a:rPr lang="id-ID" sz="1600" dirty="0">
                <a:solidFill>
                  <a:prstClr val="white"/>
                </a:solidFill>
                <a:cs typeface="Arial" panose="020B0604020202020204" pitchFamily="34" charset="0"/>
              </a:rPr>
              <a:t>, </a:t>
            </a:r>
            <a:endParaRPr lang="en-US" sz="1600" dirty="0" smtClean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solidFill>
                  <a:prstClr val="white"/>
                </a:solidFill>
                <a:cs typeface="Arial" panose="020B0604020202020204" pitchFamily="34" charset="0"/>
              </a:rPr>
              <a:t>C</a:t>
            </a:r>
            <a:r>
              <a:rPr lang="id-ID" sz="1600" dirty="0" smtClean="0">
                <a:solidFill>
                  <a:prstClr val="white"/>
                </a:solidFill>
                <a:cs typeface="Arial" panose="020B0604020202020204" pitchFamily="34" charset="0"/>
              </a:rPr>
              <a:t>reativity</a:t>
            </a:r>
            <a:endParaRPr lang="id-ID" sz="16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sz="1600" dirty="0">
                <a:solidFill>
                  <a:prstClr val="white"/>
                </a:solidFill>
                <a:cs typeface="Arial" panose="020B0604020202020204" pitchFamily="34" charset="0"/>
              </a:rPr>
              <a:t>Social Media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d-ID" sz="1600" dirty="0">
                <a:solidFill>
                  <a:prstClr val="white"/>
                </a:solidFill>
                <a:cs typeface="Arial" panose="020B0604020202020204" pitchFamily="34" charset="0"/>
              </a:rPr>
              <a:t>E-Commerce</a:t>
            </a:r>
            <a:endParaRPr lang="en-US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pic>
        <p:nvPicPr>
          <p:cNvPr id="5148" name="Picture 262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32970" y="2331884"/>
            <a:ext cx="736019" cy="591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5" name="TextBox 264"/>
          <p:cNvSpPr txBox="1"/>
          <p:nvPr/>
        </p:nvSpPr>
        <p:spPr>
          <a:xfrm>
            <a:off x="7811436" y="1826917"/>
            <a:ext cx="3059764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8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What we need?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2912566" y="4039665"/>
            <a:ext cx="476934" cy="239451"/>
          </a:xfrm>
          <a:prstGeom prst="roundRect">
            <a:avLst>
              <a:gd name="adj" fmla="val 14546"/>
            </a:avLst>
          </a:prstGeom>
          <a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4680" t="-60748" r="-23878" b="-46590"/>
            </a:stretch>
          </a:blipFill>
          <a:ln w="31750">
            <a:solidFill>
              <a:schemeClr val="bg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7" name="Group 4"/>
          <p:cNvGrpSpPr>
            <a:grpSpLocks noChangeAspect="1"/>
          </p:cNvGrpSpPr>
          <p:nvPr/>
        </p:nvGrpSpPr>
        <p:grpSpPr bwMode="auto">
          <a:xfrm>
            <a:off x="2912567" y="3898955"/>
            <a:ext cx="503605" cy="383122"/>
            <a:chOff x="2479" y="1388"/>
            <a:chExt cx="642" cy="608"/>
          </a:xfrm>
          <a:solidFill>
            <a:schemeClr val="bg1"/>
          </a:solidFill>
        </p:grpSpPr>
        <p:sp>
          <p:nvSpPr>
            <p:cNvPr id="129" name="Freeform 6"/>
            <p:cNvSpPr/>
            <p:nvPr/>
          </p:nvSpPr>
          <p:spPr bwMode="auto">
            <a:xfrm>
              <a:off x="2702" y="1932"/>
              <a:ext cx="196" cy="64"/>
            </a:xfrm>
            <a:custGeom>
              <a:avLst/>
              <a:gdLst>
                <a:gd name="T0" fmla="*/ 985 w 1172"/>
                <a:gd name="T1" fmla="*/ 0 h 384"/>
                <a:gd name="T2" fmla="*/ 1011 w 1172"/>
                <a:gd name="T3" fmla="*/ 163 h 384"/>
                <a:gd name="T4" fmla="*/ 1016 w 1172"/>
                <a:gd name="T5" fmla="*/ 186 h 384"/>
                <a:gd name="T6" fmla="*/ 1031 w 1172"/>
                <a:gd name="T7" fmla="*/ 222 h 384"/>
                <a:gd name="T8" fmla="*/ 1061 w 1172"/>
                <a:gd name="T9" fmla="*/ 263 h 384"/>
                <a:gd name="T10" fmla="*/ 1103 w 1172"/>
                <a:gd name="T11" fmla="*/ 297 h 384"/>
                <a:gd name="T12" fmla="*/ 1138 w 1172"/>
                <a:gd name="T13" fmla="*/ 325 h 384"/>
                <a:gd name="T14" fmla="*/ 1161 w 1172"/>
                <a:gd name="T15" fmla="*/ 348 h 384"/>
                <a:gd name="T16" fmla="*/ 1172 w 1172"/>
                <a:gd name="T17" fmla="*/ 365 h 384"/>
                <a:gd name="T18" fmla="*/ 1163 w 1172"/>
                <a:gd name="T19" fmla="*/ 378 h 384"/>
                <a:gd name="T20" fmla="*/ 1137 w 1172"/>
                <a:gd name="T21" fmla="*/ 382 h 384"/>
                <a:gd name="T22" fmla="*/ 1088 w 1172"/>
                <a:gd name="T23" fmla="*/ 383 h 384"/>
                <a:gd name="T24" fmla="*/ 1017 w 1172"/>
                <a:gd name="T25" fmla="*/ 384 h 384"/>
                <a:gd name="T26" fmla="*/ 932 w 1172"/>
                <a:gd name="T27" fmla="*/ 384 h 384"/>
                <a:gd name="T28" fmla="*/ 839 w 1172"/>
                <a:gd name="T29" fmla="*/ 383 h 384"/>
                <a:gd name="T30" fmla="*/ 751 w 1172"/>
                <a:gd name="T31" fmla="*/ 383 h 384"/>
                <a:gd name="T32" fmla="*/ 674 w 1172"/>
                <a:gd name="T33" fmla="*/ 382 h 384"/>
                <a:gd name="T34" fmla="*/ 615 w 1172"/>
                <a:gd name="T35" fmla="*/ 382 h 384"/>
                <a:gd name="T36" fmla="*/ 586 w 1172"/>
                <a:gd name="T37" fmla="*/ 381 h 384"/>
                <a:gd name="T38" fmla="*/ 557 w 1172"/>
                <a:gd name="T39" fmla="*/ 382 h 384"/>
                <a:gd name="T40" fmla="*/ 498 w 1172"/>
                <a:gd name="T41" fmla="*/ 382 h 384"/>
                <a:gd name="T42" fmla="*/ 421 w 1172"/>
                <a:gd name="T43" fmla="*/ 383 h 384"/>
                <a:gd name="T44" fmla="*/ 333 w 1172"/>
                <a:gd name="T45" fmla="*/ 383 h 384"/>
                <a:gd name="T46" fmla="*/ 240 w 1172"/>
                <a:gd name="T47" fmla="*/ 384 h 384"/>
                <a:gd name="T48" fmla="*/ 155 w 1172"/>
                <a:gd name="T49" fmla="*/ 384 h 384"/>
                <a:gd name="T50" fmla="*/ 83 w 1172"/>
                <a:gd name="T51" fmla="*/ 383 h 384"/>
                <a:gd name="T52" fmla="*/ 35 w 1172"/>
                <a:gd name="T53" fmla="*/ 382 h 384"/>
                <a:gd name="T54" fmla="*/ 8 w 1172"/>
                <a:gd name="T55" fmla="*/ 378 h 384"/>
                <a:gd name="T56" fmla="*/ 0 w 1172"/>
                <a:gd name="T57" fmla="*/ 365 h 384"/>
                <a:gd name="T58" fmla="*/ 11 w 1172"/>
                <a:gd name="T59" fmla="*/ 348 h 384"/>
                <a:gd name="T60" fmla="*/ 34 w 1172"/>
                <a:gd name="T61" fmla="*/ 325 h 384"/>
                <a:gd name="T62" fmla="*/ 69 w 1172"/>
                <a:gd name="T63" fmla="*/ 297 h 384"/>
                <a:gd name="T64" fmla="*/ 111 w 1172"/>
                <a:gd name="T65" fmla="*/ 263 h 384"/>
                <a:gd name="T66" fmla="*/ 141 w 1172"/>
                <a:gd name="T67" fmla="*/ 222 h 384"/>
                <a:gd name="T68" fmla="*/ 156 w 1172"/>
                <a:gd name="T69" fmla="*/ 186 h 384"/>
                <a:gd name="T70" fmla="*/ 161 w 1172"/>
                <a:gd name="T71" fmla="*/ 162 h 384"/>
                <a:gd name="T72" fmla="*/ 187 w 1172"/>
                <a:gd name="T73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72" h="384">
                  <a:moveTo>
                    <a:pt x="187" y="0"/>
                  </a:moveTo>
                  <a:lnTo>
                    <a:pt x="985" y="0"/>
                  </a:lnTo>
                  <a:lnTo>
                    <a:pt x="1010" y="160"/>
                  </a:lnTo>
                  <a:lnTo>
                    <a:pt x="1011" y="163"/>
                  </a:lnTo>
                  <a:lnTo>
                    <a:pt x="1012" y="172"/>
                  </a:lnTo>
                  <a:lnTo>
                    <a:pt x="1016" y="186"/>
                  </a:lnTo>
                  <a:lnTo>
                    <a:pt x="1021" y="203"/>
                  </a:lnTo>
                  <a:lnTo>
                    <a:pt x="1031" y="222"/>
                  </a:lnTo>
                  <a:lnTo>
                    <a:pt x="1044" y="243"/>
                  </a:lnTo>
                  <a:lnTo>
                    <a:pt x="1061" y="263"/>
                  </a:lnTo>
                  <a:lnTo>
                    <a:pt x="1084" y="283"/>
                  </a:lnTo>
                  <a:lnTo>
                    <a:pt x="1103" y="297"/>
                  </a:lnTo>
                  <a:lnTo>
                    <a:pt x="1122" y="311"/>
                  </a:lnTo>
                  <a:lnTo>
                    <a:pt x="1138" y="325"/>
                  </a:lnTo>
                  <a:lnTo>
                    <a:pt x="1151" y="336"/>
                  </a:lnTo>
                  <a:lnTo>
                    <a:pt x="1161" y="348"/>
                  </a:lnTo>
                  <a:lnTo>
                    <a:pt x="1168" y="357"/>
                  </a:lnTo>
                  <a:lnTo>
                    <a:pt x="1172" y="365"/>
                  </a:lnTo>
                  <a:lnTo>
                    <a:pt x="1170" y="372"/>
                  </a:lnTo>
                  <a:lnTo>
                    <a:pt x="1163" y="378"/>
                  </a:lnTo>
                  <a:lnTo>
                    <a:pt x="1151" y="381"/>
                  </a:lnTo>
                  <a:lnTo>
                    <a:pt x="1137" y="382"/>
                  </a:lnTo>
                  <a:lnTo>
                    <a:pt x="1116" y="383"/>
                  </a:lnTo>
                  <a:lnTo>
                    <a:pt x="1088" y="383"/>
                  </a:lnTo>
                  <a:lnTo>
                    <a:pt x="1055" y="384"/>
                  </a:lnTo>
                  <a:lnTo>
                    <a:pt x="1017" y="384"/>
                  </a:lnTo>
                  <a:lnTo>
                    <a:pt x="975" y="384"/>
                  </a:lnTo>
                  <a:lnTo>
                    <a:pt x="932" y="384"/>
                  </a:lnTo>
                  <a:lnTo>
                    <a:pt x="886" y="384"/>
                  </a:lnTo>
                  <a:lnTo>
                    <a:pt x="839" y="383"/>
                  </a:lnTo>
                  <a:lnTo>
                    <a:pt x="794" y="383"/>
                  </a:lnTo>
                  <a:lnTo>
                    <a:pt x="751" y="383"/>
                  </a:lnTo>
                  <a:lnTo>
                    <a:pt x="710" y="382"/>
                  </a:lnTo>
                  <a:lnTo>
                    <a:pt x="674" y="382"/>
                  </a:lnTo>
                  <a:lnTo>
                    <a:pt x="641" y="382"/>
                  </a:lnTo>
                  <a:lnTo>
                    <a:pt x="615" y="382"/>
                  </a:lnTo>
                  <a:lnTo>
                    <a:pt x="597" y="381"/>
                  </a:lnTo>
                  <a:lnTo>
                    <a:pt x="586" y="381"/>
                  </a:lnTo>
                  <a:lnTo>
                    <a:pt x="575" y="381"/>
                  </a:lnTo>
                  <a:lnTo>
                    <a:pt x="557" y="382"/>
                  </a:lnTo>
                  <a:lnTo>
                    <a:pt x="531" y="382"/>
                  </a:lnTo>
                  <a:lnTo>
                    <a:pt x="498" y="382"/>
                  </a:lnTo>
                  <a:lnTo>
                    <a:pt x="462" y="382"/>
                  </a:lnTo>
                  <a:lnTo>
                    <a:pt x="421" y="383"/>
                  </a:lnTo>
                  <a:lnTo>
                    <a:pt x="378" y="383"/>
                  </a:lnTo>
                  <a:lnTo>
                    <a:pt x="333" y="383"/>
                  </a:lnTo>
                  <a:lnTo>
                    <a:pt x="286" y="384"/>
                  </a:lnTo>
                  <a:lnTo>
                    <a:pt x="240" y="384"/>
                  </a:lnTo>
                  <a:lnTo>
                    <a:pt x="196" y="384"/>
                  </a:lnTo>
                  <a:lnTo>
                    <a:pt x="155" y="384"/>
                  </a:lnTo>
                  <a:lnTo>
                    <a:pt x="117" y="384"/>
                  </a:lnTo>
                  <a:lnTo>
                    <a:pt x="83" y="383"/>
                  </a:lnTo>
                  <a:lnTo>
                    <a:pt x="56" y="383"/>
                  </a:lnTo>
                  <a:lnTo>
                    <a:pt x="35" y="382"/>
                  </a:lnTo>
                  <a:lnTo>
                    <a:pt x="21" y="381"/>
                  </a:lnTo>
                  <a:lnTo>
                    <a:pt x="8" y="378"/>
                  </a:lnTo>
                  <a:lnTo>
                    <a:pt x="1" y="372"/>
                  </a:lnTo>
                  <a:lnTo>
                    <a:pt x="0" y="365"/>
                  </a:lnTo>
                  <a:lnTo>
                    <a:pt x="2" y="357"/>
                  </a:lnTo>
                  <a:lnTo>
                    <a:pt x="11" y="348"/>
                  </a:lnTo>
                  <a:lnTo>
                    <a:pt x="21" y="336"/>
                  </a:lnTo>
                  <a:lnTo>
                    <a:pt x="34" y="325"/>
                  </a:lnTo>
                  <a:lnTo>
                    <a:pt x="50" y="311"/>
                  </a:lnTo>
                  <a:lnTo>
                    <a:pt x="69" y="297"/>
                  </a:lnTo>
                  <a:lnTo>
                    <a:pt x="88" y="283"/>
                  </a:lnTo>
                  <a:lnTo>
                    <a:pt x="111" y="263"/>
                  </a:lnTo>
                  <a:lnTo>
                    <a:pt x="127" y="243"/>
                  </a:lnTo>
                  <a:lnTo>
                    <a:pt x="141" y="222"/>
                  </a:lnTo>
                  <a:lnTo>
                    <a:pt x="151" y="202"/>
                  </a:lnTo>
                  <a:lnTo>
                    <a:pt x="156" y="186"/>
                  </a:lnTo>
                  <a:lnTo>
                    <a:pt x="160" y="172"/>
                  </a:lnTo>
                  <a:lnTo>
                    <a:pt x="161" y="162"/>
                  </a:lnTo>
                  <a:lnTo>
                    <a:pt x="162" y="160"/>
                  </a:lnTo>
                  <a:lnTo>
                    <a:pt x="1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0" name="Freeform 7"/>
            <p:cNvSpPr/>
            <p:nvPr/>
          </p:nvSpPr>
          <p:spPr bwMode="auto">
            <a:xfrm>
              <a:off x="2642" y="1700"/>
              <a:ext cx="137" cy="73"/>
            </a:xfrm>
            <a:custGeom>
              <a:avLst/>
              <a:gdLst>
                <a:gd name="T0" fmla="*/ 577 w 822"/>
                <a:gd name="T1" fmla="*/ 3 h 439"/>
                <a:gd name="T2" fmla="*/ 634 w 822"/>
                <a:gd name="T3" fmla="*/ 19 h 439"/>
                <a:gd name="T4" fmla="*/ 690 w 822"/>
                <a:gd name="T5" fmla="*/ 46 h 439"/>
                <a:gd name="T6" fmla="*/ 739 w 822"/>
                <a:gd name="T7" fmla="*/ 81 h 439"/>
                <a:gd name="T8" fmla="*/ 780 w 822"/>
                <a:gd name="T9" fmla="*/ 123 h 439"/>
                <a:gd name="T10" fmla="*/ 808 w 822"/>
                <a:gd name="T11" fmla="*/ 169 h 439"/>
                <a:gd name="T12" fmla="*/ 822 w 822"/>
                <a:gd name="T13" fmla="*/ 217 h 439"/>
                <a:gd name="T14" fmla="*/ 817 w 822"/>
                <a:gd name="T15" fmla="*/ 263 h 439"/>
                <a:gd name="T16" fmla="*/ 791 w 822"/>
                <a:gd name="T17" fmla="*/ 307 h 439"/>
                <a:gd name="T18" fmla="*/ 741 w 822"/>
                <a:gd name="T19" fmla="*/ 346 h 439"/>
                <a:gd name="T20" fmla="*/ 662 w 822"/>
                <a:gd name="T21" fmla="*/ 380 h 439"/>
                <a:gd name="T22" fmla="*/ 567 w 822"/>
                <a:gd name="T23" fmla="*/ 407 h 439"/>
                <a:gd name="T24" fmla="*/ 472 w 822"/>
                <a:gd name="T25" fmla="*/ 424 h 439"/>
                <a:gd name="T26" fmla="*/ 376 w 822"/>
                <a:gd name="T27" fmla="*/ 435 h 439"/>
                <a:gd name="T28" fmla="*/ 286 w 822"/>
                <a:gd name="T29" fmla="*/ 439 h 439"/>
                <a:gd name="T30" fmla="*/ 202 w 822"/>
                <a:gd name="T31" fmla="*/ 436 h 439"/>
                <a:gd name="T32" fmla="*/ 130 w 822"/>
                <a:gd name="T33" fmla="*/ 432 h 439"/>
                <a:gd name="T34" fmla="*/ 70 w 822"/>
                <a:gd name="T35" fmla="*/ 423 h 439"/>
                <a:gd name="T36" fmla="*/ 27 w 822"/>
                <a:gd name="T37" fmla="*/ 415 h 439"/>
                <a:gd name="T38" fmla="*/ 4 w 822"/>
                <a:gd name="T39" fmla="*/ 406 h 439"/>
                <a:gd name="T40" fmla="*/ 2 w 822"/>
                <a:gd name="T41" fmla="*/ 399 h 439"/>
                <a:gd name="T42" fmla="*/ 27 w 822"/>
                <a:gd name="T43" fmla="*/ 394 h 439"/>
                <a:gd name="T44" fmla="*/ 96 w 822"/>
                <a:gd name="T45" fmla="*/ 392 h 439"/>
                <a:gd name="T46" fmla="*/ 170 w 822"/>
                <a:gd name="T47" fmla="*/ 384 h 439"/>
                <a:gd name="T48" fmla="*/ 226 w 822"/>
                <a:gd name="T49" fmla="*/ 364 h 439"/>
                <a:gd name="T50" fmla="*/ 268 w 822"/>
                <a:gd name="T51" fmla="*/ 330 h 439"/>
                <a:gd name="T52" fmla="*/ 301 w 822"/>
                <a:gd name="T53" fmla="*/ 281 h 439"/>
                <a:gd name="T54" fmla="*/ 329 w 822"/>
                <a:gd name="T55" fmla="*/ 214 h 439"/>
                <a:gd name="T56" fmla="*/ 360 w 822"/>
                <a:gd name="T57" fmla="*/ 127 h 439"/>
                <a:gd name="T58" fmla="*/ 393 w 822"/>
                <a:gd name="T59" fmla="*/ 66 h 439"/>
                <a:gd name="T60" fmla="*/ 438 w 822"/>
                <a:gd name="T61" fmla="*/ 25 h 439"/>
                <a:gd name="T62" fmla="*/ 490 w 822"/>
                <a:gd name="T63" fmla="*/ 4 h 439"/>
                <a:gd name="T64" fmla="*/ 546 w 822"/>
                <a:gd name="T65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2" h="439">
                  <a:moveTo>
                    <a:pt x="546" y="0"/>
                  </a:moveTo>
                  <a:lnTo>
                    <a:pt x="577" y="3"/>
                  </a:lnTo>
                  <a:lnTo>
                    <a:pt x="606" y="10"/>
                  </a:lnTo>
                  <a:lnTo>
                    <a:pt x="634" y="19"/>
                  </a:lnTo>
                  <a:lnTo>
                    <a:pt x="663" y="31"/>
                  </a:lnTo>
                  <a:lnTo>
                    <a:pt x="690" y="46"/>
                  </a:lnTo>
                  <a:lnTo>
                    <a:pt x="716" y="63"/>
                  </a:lnTo>
                  <a:lnTo>
                    <a:pt x="739" y="81"/>
                  </a:lnTo>
                  <a:lnTo>
                    <a:pt x="761" y="101"/>
                  </a:lnTo>
                  <a:lnTo>
                    <a:pt x="780" y="123"/>
                  </a:lnTo>
                  <a:lnTo>
                    <a:pt x="795" y="145"/>
                  </a:lnTo>
                  <a:lnTo>
                    <a:pt x="808" y="169"/>
                  </a:lnTo>
                  <a:lnTo>
                    <a:pt x="817" y="192"/>
                  </a:lnTo>
                  <a:lnTo>
                    <a:pt x="822" y="217"/>
                  </a:lnTo>
                  <a:lnTo>
                    <a:pt x="822" y="240"/>
                  </a:lnTo>
                  <a:lnTo>
                    <a:pt x="817" y="263"/>
                  </a:lnTo>
                  <a:lnTo>
                    <a:pt x="807" y="286"/>
                  </a:lnTo>
                  <a:lnTo>
                    <a:pt x="791" y="307"/>
                  </a:lnTo>
                  <a:lnTo>
                    <a:pt x="769" y="328"/>
                  </a:lnTo>
                  <a:lnTo>
                    <a:pt x="741" y="346"/>
                  </a:lnTo>
                  <a:lnTo>
                    <a:pt x="707" y="363"/>
                  </a:lnTo>
                  <a:lnTo>
                    <a:pt x="662" y="380"/>
                  </a:lnTo>
                  <a:lnTo>
                    <a:pt x="615" y="394"/>
                  </a:lnTo>
                  <a:lnTo>
                    <a:pt x="567" y="407"/>
                  </a:lnTo>
                  <a:lnTo>
                    <a:pt x="519" y="416"/>
                  </a:lnTo>
                  <a:lnTo>
                    <a:pt x="472" y="424"/>
                  </a:lnTo>
                  <a:lnTo>
                    <a:pt x="424" y="430"/>
                  </a:lnTo>
                  <a:lnTo>
                    <a:pt x="376" y="435"/>
                  </a:lnTo>
                  <a:lnTo>
                    <a:pt x="330" y="437"/>
                  </a:lnTo>
                  <a:lnTo>
                    <a:pt x="286" y="439"/>
                  </a:lnTo>
                  <a:lnTo>
                    <a:pt x="243" y="439"/>
                  </a:lnTo>
                  <a:lnTo>
                    <a:pt x="202" y="436"/>
                  </a:lnTo>
                  <a:lnTo>
                    <a:pt x="165" y="435"/>
                  </a:lnTo>
                  <a:lnTo>
                    <a:pt x="130" y="432"/>
                  </a:lnTo>
                  <a:lnTo>
                    <a:pt x="98" y="428"/>
                  </a:lnTo>
                  <a:lnTo>
                    <a:pt x="70" y="423"/>
                  </a:lnTo>
                  <a:lnTo>
                    <a:pt x="47" y="420"/>
                  </a:lnTo>
                  <a:lnTo>
                    <a:pt x="27" y="415"/>
                  </a:lnTo>
                  <a:lnTo>
                    <a:pt x="13" y="410"/>
                  </a:lnTo>
                  <a:lnTo>
                    <a:pt x="4" y="406"/>
                  </a:lnTo>
                  <a:lnTo>
                    <a:pt x="0" y="402"/>
                  </a:lnTo>
                  <a:lnTo>
                    <a:pt x="2" y="399"/>
                  </a:lnTo>
                  <a:lnTo>
                    <a:pt x="12" y="396"/>
                  </a:lnTo>
                  <a:lnTo>
                    <a:pt x="27" y="394"/>
                  </a:lnTo>
                  <a:lnTo>
                    <a:pt x="50" y="394"/>
                  </a:lnTo>
                  <a:lnTo>
                    <a:pt x="96" y="392"/>
                  </a:lnTo>
                  <a:lnTo>
                    <a:pt x="137" y="389"/>
                  </a:lnTo>
                  <a:lnTo>
                    <a:pt x="170" y="384"/>
                  </a:lnTo>
                  <a:lnTo>
                    <a:pt x="201" y="374"/>
                  </a:lnTo>
                  <a:lnTo>
                    <a:pt x="226" y="364"/>
                  </a:lnTo>
                  <a:lnTo>
                    <a:pt x="249" y="349"/>
                  </a:lnTo>
                  <a:lnTo>
                    <a:pt x="268" y="330"/>
                  </a:lnTo>
                  <a:lnTo>
                    <a:pt x="285" y="308"/>
                  </a:lnTo>
                  <a:lnTo>
                    <a:pt x="301" y="281"/>
                  </a:lnTo>
                  <a:lnTo>
                    <a:pt x="315" y="251"/>
                  </a:lnTo>
                  <a:lnTo>
                    <a:pt x="329" y="214"/>
                  </a:lnTo>
                  <a:lnTo>
                    <a:pt x="344" y="173"/>
                  </a:lnTo>
                  <a:lnTo>
                    <a:pt x="360" y="127"/>
                  </a:lnTo>
                  <a:lnTo>
                    <a:pt x="375" y="93"/>
                  </a:lnTo>
                  <a:lnTo>
                    <a:pt x="393" y="66"/>
                  </a:lnTo>
                  <a:lnTo>
                    <a:pt x="414" y="43"/>
                  </a:lnTo>
                  <a:lnTo>
                    <a:pt x="438" y="25"/>
                  </a:lnTo>
                  <a:lnTo>
                    <a:pt x="463" y="12"/>
                  </a:lnTo>
                  <a:lnTo>
                    <a:pt x="490" y="4"/>
                  </a:lnTo>
                  <a:lnTo>
                    <a:pt x="518" y="1"/>
                  </a:lnTo>
                  <a:lnTo>
                    <a:pt x="5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1" name="Freeform 8"/>
            <p:cNvSpPr>
              <a:spLocks noEditPoints="1"/>
            </p:cNvSpPr>
            <p:nvPr/>
          </p:nvSpPr>
          <p:spPr bwMode="auto">
            <a:xfrm>
              <a:off x="2755" y="1388"/>
              <a:ext cx="272" cy="323"/>
            </a:xfrm>
            <a:custGeom>
              <a:avLst/>
              <a:gdLst>
                <a:gd name="T0" fmla="*/ 1407 w 1633"/>
                <a:gd name="T1" fmla="*/ 59 h 1940"/>
                <a:gd name="T2" fmla="*/ 1367 w 1633"/>
                <a:gd name="T3" fmla="*/ 63 h 1940"/>
                <a:gd name="T4" fmla="*/ 1320 w 1633"/>
                <a:gd name="T5" fmla="*/ 75 h 1940"/>
                <a:gd name="T6" fmla="*/ 1273 w 1633"/>
                <a:gd name="T7" fmla="*/ 100 h 1940"/>
                <a:gd name="T8" fmla="*/ 1227 w 1633"/>
                <a:gd name="T9" fmla="*/ 140 h 1940"/>
                <a:gd name="T10" fmla="*/ 1228 w 1633"/>
                <a:gd name="T11" fmla="*/ 184 h 1940"/>
                <a:gd name="T12" fmla="*/ 1257 w 1633"/>
                <a:gd name="T13" fmla="*/ 210 h 1940"/>
                <a:gd name="T14" fmla="*/ 1273 w 1633"/>
                <a:gd name="T15" fmla="*/ 224 h 1940"/>
                <a:gd name="T16" fmla="*/ 1277 w 1633"/>
                <a:gd name="T17" fmla="*/ 228 h 1940"/>
                <a:gd name="T18" fmla="*/ 1280 w 1633"/>
                <a:gd name="T19" fmla="*/ 219 h 1940"/>
                <a:gd name="T20" fmla="*/ 1292 w 1633"/>
                <a:gd name="T21" fmla="*/ 194 h 1940"/>
                <a:gd name="T22" fmla="*/ 1322 w 1633"/>
                <a:gd name="T23" fmla="*/ 158 h 1940"/>
                <a:gd name="T24" fmla="*/ 1369 w 1633"/>
                <a:gd name="T25" fmla="*/ 112 h 1940"/>
                <a:gd name="T26" fmla="*/ 1444 w 1633"/>
                <a:gd name="T27" fmla="*/ 60 h 1940"/>
                <a:gd name="T28" fmla="*/ 1434 w 1633"/>
                <a:gd name="T29" fmla="*/ 59 h 1940"/>
                <a:gd name="T30" fmla="*/ 1437 w 1633"/>
                <a:gd name="T31" fmla="*/ 0 h 1940"/>
                <a:gd name="T32" fmla="*/ 1501 w 1633"/>
                <a:gd name="T33" fmla="*/ 11 h 1940"/>
                <a:gd name="T34" fmla="*/ 1557 w 1633"/>
                <a:gd name="T35" fmla="*/ 43 h 1940"/>
                <a:gd name="T36" fmla="*/ 1601 w 1633"/>
                <a:gd name="T37" fmla="*/ 92 h 1940"/>
                <a:gd name="T38" fmla="*/ 1626 w 1633"/>
                <a:gd name="T39" fmla="*/ 151 h 1940"/>
                <a:gd name="T40" fmla="*/ 1633 w 1633"/>
                <a:gd name="T41" fmla="*/ 220 h 1940"/>
                <a:gd name="T42" fmla="*/ 1623 w 1633"/>
                <a:gd name="T43" fmla="*/ 293 h 1940"/>
                <a:gd name="T44" fmla="*/ 1595 w 1633"/>
                <a:gd name="T45" fmla="*/ 366 h 1940"/>
                <a:gd name="T46" fmla="*/ 1550 w 1633"/>
                <a:gd name="T47" fmla="*/ 436 h 1940"/>
                <a:gd name="T48" fmla="*/ 243 w 1633"/>
                <a:gd name="T49" fmla="*/ 1862 h 1940"/>
                <a:gd name="T50" fmla="*/ 210 w 1633"/>
                <a:gd name="T51" fmla="*/ 1903 h 1940"/>
                <a:gd name="T52" fmla="*/ 187 w 1633"/>
                <a:gd name="T53" fmla="*/ 1928 h 1940"/>
                <a:gd name="T54" fmla="*/ 169 w 1633"/>
                <a:gd name="T55" fmla="*/ 1939 h 1940"/>
                <a:gd name="T56" fmla="*/ 151 w 1633"/>
                <a:gd name="T57" fmla="*/ 1936 h 1940"/>
                <a:gd name="T58" fmla="*/ 129 w 1633"/>
                <a:gd name="T59" fmla="*/ 1922 h 1940"/>
                <a:gd name="T60" fmla="*/ 98 w 1633"/>
                <a:gd name="T61" fmla="*/ 1897 h 1940"/>
                <a:gd name="T62" fmla="*/ 57 w 1633"/>
                <a:gd name="T63" fmla="*/ 1864 h 1940"/>
                <a:gd name="T64" fmla="*/ 25 w 1633"/>
                <a:gd name="T65" fmla="*/ 1838 h 1940"/>
                <a:gd name="T66" fmla="*/ 6 w 1633"/>
                <a:gd name="T67" fmla="*/ 1820 h 1940"/>
                <a:gd name="T68" fmla="*/ 0 w 1633"/>
                <a:gd name="T69" fmla="*/ 1803 h 1940"/>
                <a:gd name="T70" fmla="*/ 7 w 1633"/>
                <a:gd name="T71" fmla="*/ 1783 h 1940"/>
                <a:gd name="T72" fmla="*/ 27 w 1633"/>
                <a:gd name="T73" fmla="*/ 1755 h 1940"/>
                <a:gd name="T74" fmla="*/ 60 w 1633"/>
                <a:gd name="T75" fmla="*/ 1715 h 1940"/>
                <a:gd name="T76" fmla="*/ 1176 w 1633"/>
                <a:gd name="T77" fmla="*/ 134 h 1940"/>
                <a:gd name="T78" fmla="*/ 1234 w 1633"/>
                <a:gd name="T79" fmla="*/ 75 h 1940"/>
                <a:gd name="T80" fmla="*/ 1299 w 1633"/>
                <a:gd name="T81" fmla="*/ 32 h 1940"/>
                <a:gd name="T82" fmla="*/ 1368 w 1633"/>
                <a:gd name="T83" fmla="*/ 7 h 1940"/>
                <a:gd name="T84" fmla="*/ 1437 w 1633"/>
                <a:gd name="T85" fmla="*/ 0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33" h="1940">
                  <a:moveTo>
                    <a:pt x="1422" y="59"/>
                  </a:moveTo>
                  <a:lnTo>
                    <a:pt x="1407" y="59"/>
                  </a:lnTo>
                  <a:lnTo>
                    <a:pt x="1388" y="60"/>
                  </a:lnTo>
                  <a:lnTo>
                    <a:pt x="1367" y="63"/>
                  </a:lnTo>
                  <a:lnTo>
                    <a:pt x="1345" y="67"/>
                  </a:lnTo>
                  <a:lnTo>
                    <a:pt x="1320" y="75"/>
                  </a:lnTo>
                  <a:lnTo>
                    <a:pt x="1296" y="86"/>
                  </a:lnTo>
                  <a:lnTo>
                    <a:pt x="1273" y="100"/>
                  </a:lnTo>
                  <a:lnTo>
                    <a:pt x="1249" y="117"/>
                  </a:lnTo>
                  <a:lnTo>
                    <a:pt x="1227" y="140"/>
                  </a:lnTo>
                  <a:lnTo>
                    <a:pt x="1207" y="168"/>
                  </a:lnTo>
                  <a:lnTo>
                    <a:pt x="1228" y="184"/>
                  </a:lnTo>
                  <a:lnTo>
                    <a:pt x="1245" y="198"/>
                  </a:lnTo>
                  <a:lnTo>
                    <a:pt x="1257" y="210"/>
                  </a:lnTo>
                  <a:lnTo>
                    <a:pt x="1267" y="218"/>
                  </a:lnTo>
                  <a:lnTo>
                    <a:pt x="1273" y="224"/>
                  </a:lnTo>
                  <a:lnTo>
                    <a:pt x="1276" y="227"/>
                  </a:lnTo>
                  <a:lnTo>
                    <a:pt x="1277" y="228"/>
                  </a:lnTo>
                  <a:lnTo>
                    <a:pt x="1277" y="226"/>
                  </a:lnTo>
                  <a:lnTo>
                    <a:pt x="1280" y="219"/>
                  </a:lnTo>
                  <a:lnTo>
                    <a:pt x="1285" y="208"/>
                  </a:lnTo>
                  <a:lnTo>
                    <a:pt x="1292" y="194"/>
                  </a:lnTo>
                  <a:lnTo>
                    <a:pt x="1305" y="177"/>
                  </a:lnTo>
                  <a:lnTo>
                    <a:pt x="1322" y="158"/>
                  </a:lnTo>
                  <a:lnTo>
                    <a:pt x="1343" y="136"/>
                  </a:lnTo>
                  <a:lnTo>
                    <a:pt x="1369" y="112"/>
                  </a:lnTo>
                  <a:lnTo>
                    <a:pt x="1403" y="87"/>
                  </a:lnTo>
                  <a:lnTo>
                    <a:pt x="1444" y="60"/>
                  </a:lnTo>
                  <a:lnTo>
                    <a:pt x="1442" y="60"/>
                  </a:lnTo>
                  <a:lnTo>
                    <a:pt x="1434" y="59"/>
                  </a:lnTo>
                  <a:lnTo>
                    <a:pt x="1422" y="59"/>
                  </a:lnTo>
                  <a:close/>
                  <a:moveTo>
                    <a:pt x="1437" y="0"/>
                  </a:moveTo>
                  <a:lnTo>
                    <a:pt x="1470" y="3"/>
                  </a:lnTo>
                  <a:lnTo>
                    <a:pt x="1501" y="11"/>
                  </a:lnTo>
                  <a:lnTo>
                    <a:pt x="1530" y="24"/>
                  </a:lnTo>
                  <a:lnTo>
                    <a:pt x="1557" y="43"/>
                  </a:lnTo>
                  <a:lnTo>
                    <a:pt x="1582" y="65"/>
                  </a:lnTo>
                  <a:lnTo>
                    <a:pt x="1601" y="92"/>
                  </a:lnTo>
                  <a:lnTo>
                    <a:pt x="1616" y="120"/>
                  </a:lnTo>
                  <a:lnTo>
                    <a:pt x="1626" y="151"/>
                  </a:lnTo>
                  <a:lnTo>
                    <a:pt x="1632" y="185"/>
                  </a:lnTo>
                  <a:lnTo>
                    <a:pt x="1633" y="220"/>
                  </a:lnTo>
                  <a:lnTo>
                    <a:pt x="1630" y="256"/>
                  </a:lnTo>
                  <a:lnTo>
                    <a:pt x="1623" y="293"/>
                  </a:lnTo>
                  <a:lnTo>
                    <a:pt x="1611" y="330"/>
                  </a:lnTo>
                  <a:lnTo>
                    <a:pt x="1595" y="366"/>
                  </a:lnTo>
                  <a:lnTo>
                    <a:pt x="1575" y="402"/>
                  </a:lnTo>
                  <a:lnTo>
                    <a:pt x="1550" y="436"/>
                  </a:lnTo>
                  <a:lnTo>
                    <a:pt x="264" y="1835"/>
                  </a:lnTo>
                  <a:lnTo>
                    <a:pt x="243" y="1862"/>
                  </a:lnTo>
                  <a:lnTo>
                    <a:pt x="225" y="1884"/>
                  </a:lnTo>
                  <a:lnTo>
                    <a:pt x="210" y="1903"/>
                  </a:lnTo>
                  <a:lnTo>
                    <a:pt x="197" y="1918"/>
                  </a:lnTo>
                  <a:lnTo>
                    <a:pt x="187" y="1928"/>
                  </a:lnTo>
                  <a:lnTo>
                    <a:pt x="178" y="1935"/>
                  </a:lnTo>
                  <a:lnTo>
                    <a:pt x="169" y="1939"/>
                  </a:lnTo>
                  <a:lnTo>
                    <a:pt x="160" y="1940"/>
                  </a:lnTo>
                  <a:lnTo>
                    <a:pt x="151" y="1936"/>
                  </a:lnTo>
                  <a:lnTo>
                    <a:pt x="140" y="1931"/>
                  </a:lnTo>
                  <a:lnTo>
                    <a:pt x="129" y="1922"/>
                  </a:lnTo>
                  <a:lnTo>
                    <a:pt x="115" y="1911"/>
                  </a:lnTo>
                  <a:lnTo>
                    <a:pt x="98" y="1897"/>
                  </a:lnTo>
                  <a:lnTo>
                    <a:pt x="77" y="1880"/>
                  </a:lnTo>
                  <a:lnTo>
                    <a:pt x="57" y="1864"/>
                  </a:lnTo>
                  <a:lnTo>
                    <a:pt x="40" y="1850"/>
                  </a:lnTo>
                  <a:lnTo>
                    <a:pt x="25" y="1838"/>
                  </a:lnTo>
                  <a:lnTo>
                    <a:pt x="14" y="1829"/>
                  </a:lnTo>
                  <a:lnTo>
                    <a:pt x="6" y="1820"/>
                  </a:lnTo>
                  <a:lnTo>
                    <a:pt x="1" y="1811"/>
                  </a:lnTo>
                  <a:lnTo>
                    <a:pt x="0" y="1803"/>
                  </a:lnTo>
                  <a:lnTo>
                    <a:pt x="3" y="1794"/>
                  </a:lnTo>
                  <a:lnTo>
                    <a:pt x="7" y="1783"/>
                  </a:lnTo>
                  <a:lnTo>
                    <a:pt x="15" y="1771"/>
                  </a:lnTo>
                  <a:lnTo>
                    <a:pt x="27" y="1755"/>
                  </a:lnTo>
                  <a:lnTo>
                    <a:pt x="42" y="1737"/>
                  </a:lnTo>
                  <a:lnTo>
                    <a:pt x="60" y="1715"/>
                  </a:lnTo>
                  <a:lnTo>
                    <a:pt x="82" y="1688"/>
                  </a:lnTo>
                  <a:lnTo>
                    <a:pt x="1176" y="134"/>
                  </a:lnTo>
                  <a:lnTo>
                    <a:pt x="1204" y="102"/>
                  </a:lnTo>
                  <a:lnTo>
                    <a:pt x="1234" y="75"/>
                  </a:lnTo>
                  <a:lnTo>
                    <a:pt x="1266" y="52"/>
                  </a:lnTo>
                  <a:lnTo>
                    <a:pt x="1299" y="32"/>
                  </a:lnTo>
                  <a:lnTo>
                    <a:pt x="1333" y="17"/>
                  </a:lnTo>
                  <a:lnTo>
                    <a:pt x="1368" y="7"/>
                  </a:lnTo>
                  <a:lnTo>
                    <a:pt x="1403" y="1"/>
                  </a:lnTo>
                  <a:lnTo>
                    <a:pt x="14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2" name="Freeform 9"/>
            <p:cNvSpPr/>
            <p:nvPr/>
          </p:nvSpPr>
          <p:spPr bwMode="auto">
            <a:xfrm>
              <a:off x="2479" y="1483"/>
              <a:ext cx="642" cy="423"/>
            </a:xfrm>
            <a:custGeom>
              <a:avLst/>
              <a:gdLst>
                <a:gd name="T0" fmla="*/ 154 w 3852"/>
                <a:gd name="T1" fmla="*/ 0 h 2543"/>
                <a:gd name="T2" fmla="*/ 2366 w 3852"/>
                <a:gd name="T3" fmla="*/ 0 h 2543"/>
                <a:gd name="T4" fmla="*/ 2203 w 3852"/>
                <a:gd name="T5" fmla="*/ 231 h 2543"/>
                <a:gd name="T6" fmla="*/ 231 w 3852"/>
                <a:gd name="T7" fmla="*/ 231 h 2543"/>
                <a:gd name="T8" fmla="*/ 231 w 3852"/>
                <a:gd name="T9" fmla="*/ 2081 h 2543"/>
                <a:gd name="T10" fmla="*/ 3621 w 3852"/>
                <a:gd name="T11" fmla="*/ 2081 h 2543"/>
                <a:gd name="T12" fmla="*/ 3621 w 3852"/>
                <a:gd name="T13" fmla="*/ 231 h 2543"/>
                <a:gd name="T14" fmla="*/ 3005 w 3852"/>
                <a:gd name="T15" fmla="*/ 231 h 2543"/>
                <a:gd name="T16" fmla="*/ 3217 w 3852"/>
                <a:gd name="T17" fmla="*/ 0 h 2543"/>
                <a:gd name="T18" fmla="*/ 3698 w 3852"/>
                <a:gd name="T19" fmla="*/ 0 h 2543"/>
                <a:gd name="T20" fmla="*/ 3729 w 3852"/>
                <a:gd name="T21" fmla="*/ 2 h 2543"/>
                <a:gd name="T22" fmla="*/ 3757 w 3852"/>
                <a:gd name="T23" fmla="*/ 12 h 2543"/>
                <a:gd name="T24" fmla="*/ 3784 w 3852"/>
                <a:gd name="T25" fmla="*/ 26 h 2543"/>
                <a:gd name="T26" fmla="*/ 3806 w 3852"/>
                <a:gd name="T27" fmla="*/ 44 h 2543"/>
                <a:gd name="T28" fmla="*/ 3825 w 3852"/>
                <a:gd name="T29" fmla="*/ 68 h 2543"/>
                <a:gd name="T30" fmla="*/ 3840 w 3852"/>
                <a:gd name="T31" fmla="*/ 93 h 2543"/>
                <a:gd name="T32" fmla="*/ 3848 w 3852"/>
                <a:gd name="T33" fmla="*/ 123 h 2543"/>
                <a:gd name="T34" fmla="*/ 3852 w 3852"/>
                <a:gd name="T35" fmla="*/ 154 h 2543"/>
                <a:gd name="T36" fmla="*/ 3852 w 3852"/>
                <a:gd name="T37" fmla="*/ 2388 h 2543"/>
                <a:gd name="T38" fmla="*/ 3848 w 3852"/>
                <a:gd name="T39" fmla="*/ 2419 h 2543"/>
                <a:gd name="T40" fmla="*/ 3840 w 3852"/>
                <a:gd name="T41" fmla="*/ 2448 h 2543"/>
                <a:gd name="T42" fmla="*/ 3825 w 3852"/>
                <a:gd name="T43" fmla="*/ 2474 h 2543"/>
                <a:gd name="T44" fmla="*/ 3806 w 3852"/>
                <a:gd name="T45" fmla="*/ 2497 h 2543"/>
                <a:gd name="T46" fmla="*/ 3784 w 3852"/>
                <a:gd name="T47" fmla="*/ 2516 h 2543"/>
                <a:gd name="T48" fmla="*/ 3757 w 3852"/>
                <a:gd name="T49" fmla="*/ 2530 h 2543"/>
                <a:gd name="T50" fmla="*/ 3729 w 3852"/>
                <a:gd name="T51" fmla="*/ 2539 h 2543"/>
                <a:gd name="T52" fmla="*/ 3698 w 3852"/>
                <a:gd name="T53" fmla="*/ 2543 h 2543"/>
                <a:gd name="T54" fmla="*/ 154 w 3852"/>
                <a:gd name="T55" fmla="*/ 2543 h 2543"/>
                <a:gd name="T56" fmla="*/ 123 w 3852"/>
                <a:gd name="T57" fmla="*/ 2539 h 2543"/>
                <a:gd name="T58" fmla="*/ 95 w 3852"/>
                <a:gd name="T59" fmla="*/ 2530 h 2543"/>
                <a:gd name="T60" fmla="*/ 68 w 3852"/>
                <a:gd name="T61" fmla="*/ 2516 h 2543"/>
                <a:gd name="T62" fmla="*/ 46 w 3852"/>
                <a:gd name="T63" fmla="*/ 2497 h 2543"/>
                <a:gd name="T64" fmla="*/ 27 w 3852"/>
                <a:gd name="T65" fmla="*/ 2474 h 2543"/>
                <a:gd name="T66" fmla="*/ 12 w 3852"/>
                <a:gd name="T67" fmla="*/ 2448 h 2543"/>
                <a:gd name="T68" fmla="*/ 4 w 3852"/>
                <a:gd name="T69" fmla="*/ 2419 h 2543"/>
                <a:gd name="T70" fmla="*/ 0 w 3852"/>
                <a:gd name="T71" fmla="*/ 2388 h 2543"/>
                <a:gd name="T72" fmla="*/ 0 w 3852"/>
                <a:gd name="T73" fmla="*/ 154 h 2543"/>
                <a:gd name="T74" fmla="*/ 4 w 3852"/>
                <a:gd name="T75" fmla="*/ 123 h 2543"/>
                <a:gd name="T76" fmla="*/ 12 w 3852"/>
                <a:gd name="T77" fmla="*/ 93 h 2543"/>
                <a:gd name="T78" fmla="*/ 27 w 3852"/>
                <a:gd name="T79" fmla="*/ 68 h 2543"/>
                <a:gd name="T80" fmla="*/ 46 w 3852"/>
                <a:gd name="T81" fmla="*/ 44 h 2543"/>
                <a:gd name="T82" fmla="*/ 68 w 3852"/>
                <a:gd name="T83" fmla="*/ 26 h 2543"/>
                <a:gd name="T84" fmla="*/ 95 w 3852"/>
                <a:gd name="T85" fmla="*/ 12 h 2543"/>
                <a:gd name="T86" fmla="*/ 123 w 3852"/>
                <a:gd name="T87" fmla="*/ 2 h 2543"/>
                <a:gd name="T88" fmla="*/ 154 w 3852"/>
                <a:gd name="T89" fmla="*/ 0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52" h="2543">
                  <a:moveTo>
                    <a:pt x="154" y="0"/>
                  </a:moveTo>
                  <a:lnTo>
                    <a:pt x="2366" y="0"/>
                  </a:lnTo>
                  <a:lnTo>
                    <a:pt x="2203" y="231"/>
                  </a:lnTo>
                  <a:lnTo>
                    <a:pt x="231" y="231"/>
                  </a:lnTo>
                  <a:lnTo>
                    <a:pt x="231" y="2081"/>
                  </a:lnTo>
                  <a:lnTo>
                    <a:pt x="3621" y="2081"/>
                  </a:lnTo>
                  <a:lnTo>
                    <a:pt x="3621" y="231"/>
                  </a:lnTo>
                  <a:lnTo>
                    <a:pt x="3005" y="231"/>
                  </a:lnTo>
                  <a:lnTo>
                    <a:pt x="3217" y="0"/>
                  </a:lnTo>
                  <a:lnTo>
                    <a:pt x="3698" y="0"/>
                  </a:lnTo>
                  <a:lnTo>
                    <a:pt x="3729" y="2"/>
                  </a:lnTo>
                  <a:lnTo>
                    <a:pt x="3757" y="12"/>
                  </a:lnTo>
                  <a:lnTo>
                    <a:pt x="3784" y="26"/>
                  </a:lnTo>
                  <a:lnTo>
                    <a:pt x="3806" y="44"/>
                  </a:lnTo>
                  <a:lnTo>
                    <a:pt x="3825" y="68"/>
                  </a:lnTo>
                  <a:lnTo>
                    <a:pt x="3840" y="93"/>
                  </a:lnTo>
                  <a:lnTo>
                    <a:pt x="3848" y="123"/>
                  </a:lnTo>
                  <a:lnTo>
                    <a:pt x="3852" y="154"/>
                  </a:lnTo>
                  <a:lnTo>
                    <a:pt x="3852" y="2388"/>
                  </a:lnTo>
                  <a:lnTo>
                    <a:pt x="3848" y="2419"/>
                  </a:lnTo>
                  <a:lnTo>
                    <a:pt x="3840" y="2448"/>
                  </a:lnTo>
                  <a:lnTo>
                    <a:pt x="3825" y="2474"/>
                  </a:lnTo>
                  <a:lnTo>
                    <a:pt x="3806" y="2497"/>
                  </a:lnTo>
                  <a:lnTo>
                    <a:pt x="3784" y="2516"/>
                  </a:lnTo>
                  <a:lnTo>
                    <a:pt x="3757" y="2530"/>
                  </a:lnTo>
                  <a:lnTo>
                    <a:pt x="3729" y="2539"/>
                  </a:lnTo>
                  <a:lnTo>
                    <a:pt x="3698" y="2543"/>
                  </a:lnTo>
                  <a:lnTo>
                    <a:pt x="154" y="2543"/>
                  </a:lnTo>
                  <a:lnTo>
                    <a:pt x="123" y="2539"/>
                  </a:lnTo>
                  <a:lnTo>
                    <a:pt x="95" y="2530"/>
                  </a:lnTo>
                  <a:lnTo>
                    <a:pt x="68" y="2516"/>
                  </a:lnTo>
                  <a:lnTo>
                    <a:pt x="46" y="2497"/>
                  </a:lnTo>
                  <a:lnTo>
                    <a:pt x="27" y="2474"/>
                  </a:lnTo>
                  <a:lnTo>
                    <a:pt x="12" y="2448"/>
                  </a:lnTo>
                  <a:lnTo>
                    <a:pt x="4" y="2419"/>
                  </a:lnTo>
                  <a:lnTo>
                    <a:pt x="0" y="2388"/>
                  </a:lnTo>
                  <a:lnTo>
                    <a:pt x="0" y="154"/>
                  </a:lnTo>
                  <a:lnTo>
                    <a:pt x="4" y="123"/>
                  </a:lnTo>
                  <a:lnTo>
                    <a:pt x="12" y="93"/>
                  </a:lnTo>
                  <a:lnTo>
                    <a:pt x="27" y="68"/>
                  </a:lnTo>
                  <a:lnTo>
                    <a:pt x="46" y="44"/>
                  </a:lnTo>
                  <a:lnTo>
                    <a:pt x="68" y="26"/>
                  </a:lnTo>
                  <a:lnTo>
                    <a:pt x="95" y="12"/>
                  </a:lnTo>
                  <a:lnTo>
                    <a:pt x="123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125496" y="2911303"/>
            <a:ext cx="3909622" cy="8309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400" b="1" dirty="0">
                <a:ln w="0"/>
                <a:solidFill>
                  <a:prstClr val="white"/>
                </a:solidFill>
                <a:cs typeface="Arial" panose="020B0604020202020204" pitchFamily="34" charset="0"/>
              </a:rPr>
              <a:t>Competitive</a:t>
            </a:r>
            <a:r>
              <a:rPr lang="en-US" sz="2400" b="1" dirty="0">
                <a:ln w="0"/>
                <a:solidFill>
                  <a:prstClr val="white"/>
                </a:solidFill>
                <a:cs typeface="Arial" panose="020B0604020202020204" pitchFamily="34" charset="0"/>
              </a:rPr>
              <a:t> -</a:t>
            </a:r>
            <a:r>
              <a:rPr lang="id-ID" sz="2400" b="1" dirty="0">
                <a:ln w="0"/>
                <a:solidFill>
                  <a:prstClr val="white"/>
                </a:solidFill>
                <a:cs typeface="Arial" panose="020B0604020202020204" pitchFamily="34" charset="0"/>
              </a:rPr>
              <a:t> Adaptive Human Capital</a:t>
            </a:r>
            <a:endParaRPr lang="en-US" sz="2400" b="1" dirty="0">
              <a:ln w="0"/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86492" y="4180740"/>
            <a:ext cx="2607765" cy="5232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n w="0"/>
                <a:solidFill>
                  <a:prstClr val="white"/>
                </a:solidFill>
                <a:cs typeface="Arial" panose="020B0604020202020204" pitchFamily="34" charset="0"/>
              </a:rPr>
              <a:t>Digital Teachers</a:t>
            </a:r>
            <a:endParaRPr lang="id-ID" sz="2800" b="1" dirty="0">
              <a:ln w="0"/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7883351" y="2759638"/>
            <a:ext cx="374885" cy="303149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5" name="Flowchart: Connector 134"/>
          <p:cNvSpPr/>
          <p:nvPr/>
        </p:nvSpPr>
        <p:spPr>
          <a:xfrm>
            <a:off x="7992247" y="3954315"/>
            <a:ext cx="374885" cy="303149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9279378" y="2293538"/>
            <a:ext cx="244029" cy="461428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2" name="Chevron 141"/>
          <p:cNvSpPr/>
          <p:nvPr/>
        </p:nvSpPr>
        <p:spPr>
          <a:xfrm rot="5400000">
            <a:off x="9279378" y="2453736"/>
            <a:ext cx="244029" cy="461428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69236" y="1347913"/>
            <a:ext cx="2201183" cy="416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2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838200" y="-24839"/>
          <a:ext cx="10729686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304365"/>
          <a:ext cx="10729686" cy="5410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8430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348343" y="132894"/>
          <a:ext cx="1158239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8343" y="1553029"/>
            <a:ext cx="11582400" cy="3004457"/>
          </a:xfrm>
          <a:ln>
            <a:solidFill>
              <a:schemeClr val="bg1"/>
            </a:solidFill>
          </a:ln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Mutu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relevansi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hasil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belajar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murid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Kompetensi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Lulusan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dengan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Dudika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Pemerataan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Mutu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Pendidikan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Tingginya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perbedaan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kualitas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mutu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antar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daerah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Kompetensi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GTK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 err="1" smtClean="0">
                <a:solidFill>
                  <a:schemeClr val="bg1"/>
                </a:solidFill>
              </a:rPr>
              <a:t>Kualitas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maupun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Kuantitas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Tenaga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Pendidik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Mutu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Relevansi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Pembelajaran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Masih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cenderung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</a:t>
            </a:r>
            <a:r>
              <a:rPr lang="en-US" dirty="0" smtClean="0">
                <a:solidFill>
                  <a:schemeClr val="bg1"/>
                </a:solidFill>
              </a:rPr>
              <a:t> Teacher Centered)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Tata </a:t>
            </a:r>
            <a:r>
              <a:rPr lang="en-US" dirty="0" err="1" smtClean="0">
                <a:solidFill>
                  <a:schemeClr val="bg1"/>
                </a:solidFill>
              </a:rPr>
              <a:t>Kelola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Sekolah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yang </a:t>
            </a:r>
            <a:r>
              <a:rPr lang="en-US" dirty="0" err="1" smtClean="0">
                <a:solidFill>
                  <a:schemeClr val="bg1"/>
                </a:solidFill>
              </a:rPr>
              <a:t>Partisipatif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Transparan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Akuntabel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Pembiayaan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belum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terpenuhi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untuk</a:t>
            </a:r>
            <a:r>
              <a:rPr lang="en-US" dirty="0" smtClean="0">
                <a:solidFill>
                  <a:schemeClr val="bg1"/>
                </a:solidFill>
              </a:rPr>
              <a:t> SPM </a:t>
            </a:r>
            <a:r>
              <a:rPr lang="en-US" dirty="0" err="1" smtClean="0">
                <a:solidFill>
                  <a:schemeClr val="bg1"/>
                </a:solidFill>
              </a:rPr>
              <a:t>Pendidikan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43" y="4713521"/>
            <a:ext cx="11582400" cy="2040699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30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348343" y="160055"/>
          <a:ext cx="11582399" cy="672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/>
          </p:nvPr>
        </p:nvGraphicFramePr>
        <p:xfrm>
          <a:off x="1525296" y="887240"/>
          <a:ext cx="11582400" cy="5821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8357" y="3159652"/>
            <a:ext cx="3150606" cy="120032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prstClr val="white"/>
                </a:solidFill>
              </a:rPr>
              <a:t>Sumber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Daya</a:t>
            </a:r>
            <a:r>
              <a:rPr lang="en-US" sz="3600" dirty="0">
                <a:solidFill>
                  <a:prstClr val="white"/>
                </a:solidFill>
              </a:rPr>
              <a:t> </a:t>
            </a:r>
            <a:r>
              <a:rPr lang="en-US" sz="3600" dirty="0" err="1" smtClean="0">
                <a:solidFill>
                  <a:prstClr val="white"/>
                </a:solidFill>
              </a:rPr>
              <a:t>S</a:t>
            </a:r>
            <a:r>
              <a:rPr lang="en-US" sz="3600" i="1" dirty="0" err="1" smtClean="0">
                <a:solidFill>
                  <a:prstClr val="white"/>
                </a:solidFill>
              </a:rPr>
              <a:t>trategis</a:t>
            </a:r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820562" y="3268301"/>
            <a:ext cx="588476" cy="10230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55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/>
          </p:nvPr>
        </p:nvGraphicFramePr>
        <p:xfrm>
          <a:off x="333829" y="45810"/>
          <a:ext cx="11451771" cy="825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75771" y="1103085"/>
          <a:ext cx="3425372" cy="5457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1" y="1137026"/>
            <a:ext cx="9240195" cy="53245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err="1">
                <a:solidFill>
                  <a:schemeClr val="bg1"/>
                </a:solidFill>
              </a:rPr>
              <a:t>Dimensi</a:t>
            </a:r>
            <a:r>
              <a:rPr lang="en-US" sz="2000" b="1" dirty="0">
                <a:solidFill>
                  <a:schemeClr val="bg1"/>
                </a:solidFill>
              </a:rPr>
              <a:t> Tangible (Hal yang </a:t>
            </a:r>
            <a:r>
              <a:rPr lang="en-US" sz="2000" b="1" dirty="0" err="1">
                <a:solidFill>
                  <a:schemeClr val="bg1"/>
                </a:solidFill>
              </a:rPr>
              <a:t>kasat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mata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  <a:p>
            <a:pPr marL="349250" lvl="1"/>
            <a:r>
              <a:rPr lang="en-US" sz="2000" dirty="0" err="1">
                <a:solidFill>
                  <a:schemeClr val="bg1"/>
                </a:solidFill>
              </a:rPr>
              <a:t>Misalnya</a:t>
            </a:r>
            <a:r>
              <a:rPr lang="en-US" sz="2000" dirty="0">
                <a:solidFill>
                  <a:schemeClr val="bg1"/>
                </a:solidFill>
              </a:rPr>
              <a:t> :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Tampilan</a:t>
            </a:r>
            <a:r>
              <a:rPr lang="en-US" sz="2000" dirty="0">
                <a:solidFill>
                  <a:schemeClr val="bg1"/>
                </a:solidFill>
              </a:rPr>
              <a:t>  </a:t>
            </a:r>
            <a:r>
              <a:rPr lang="en-US" sz="2000" dirty="0" err="1">
                <a:solidFill>
                  <a:schemeClr val="bg1"/>
                </a:solidFill>
              </a:rPr>
              <a:t>seragam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atribut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Performance </a:t>
            </a:r>
            <a:r>
              <a:rPr lang="en-US" sz="2000" dirty="0" err="1">
                <a:solidFill>
                  <a:schemeClr val="bg1"/>
                </a:solidFill>
              </a:rPr>
              <a:t>personil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Desain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eksterior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interior </a:t>
            </a:r>
            <a:r>
              <a:rPr lang="en-US" sz="2000" dirty="0" err="1">
                <a:solidFill>
                  <a:schemeClr val="bg1"/>
                </a:solidFill>
              </a:rPr>
              <a:t>ruangan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beserta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kelengkapannya</a:t>
            </a:r>
            <a:r>
              <a:rPr lang="en-US" sz="2000" dirty="0">
                <a:solidFill>
                  <a:schemeClr val="bg1"/>
                </a:solidFill>
              </a:rPr>
              <a:t> : </a:t>
            </a:r>
            <a:r>
              <a:rPr lang="en-US" sz="2000" dirty="0" err="1">
                <a:solidFill>
                  <a:schemeClr val="bg1"/>
                </a:solidFill>
              </a:rPr>
              <a:t>kelas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ruang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pimpinan</a:t>
            </a:r>
            <a:r>
              <a:rPr lang="en-US" sz="2000" dirty="0">
                <a:solidFill>
                  <a:schemeClr val="bg1"/>
                </a:solidFill>
              </a:rPr>
              <a:t>, lab, </a:t>
            </a:r>
            <a:r>
              <a:rPr lang="en-US" sz="2000" dirty="0" err="1">
                <a:solidFill>
                  <a:schemeClr val="bg1"/>
                </a:solidFill>
              </a:rPr>
              <a:t>gudang</a:t>
            </a:r>
            <a:r>
              <a:rPr lang="en-US" sz="2000" dirty="0">
                <a:solidFill>
                  <a:schemeClr val="bg1"/>
                </a:solidFill>
              </a:rPr>
              <a:t>, UKS, </a:t>
            </a:r>
            <a:r>
              <a:rPr lang="en-US" sz="2000" dirty="0" err="1">
                <a:solidFill>
                  <a:schemeClr val="bg1"/>
                </a:solidFill>
              </a:rPr>
              <a:t>perpustakaan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kamar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mandi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parkir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ruang</a:t>
            </a:r>
            <a:r>
              <a:rPr lang="en-US" sz="2000" dirty="0">
                <a:solidFill>
                  <a:schemeClr val="bg1"/>
                </a:solidFill>
              </a:rPr>
              <a:t> guru, </a:t>
            </a:r>
            <a:r>
              <a:rPr lang="en-US" sz="2000" dirty="0" err="1">
                <a:solidFill>
                  <a:schemeClr val="bg1"/>
                </a:solidFill>
              </a:rPr>
              <a:t>ruang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ibadah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kantin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dll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Pelaksanaan</a:t>
            </a:r>
            <a:r>
              <a:rPr lang="en-US" sz="2000" dirty="0">
                <a:solidFill>
                  <a:schemeClr val="bg1"/>
                </a:solidFill>
              </a:rPr>
              <a:t> 5R (</a:t>
            </a:r>
            <a:r>
              <a:rPr lang="en-US" sz="2000" dirty="0" err="1">
                <a:solidFill>
                  <a:schemeClr val="bg1"/>
                </a:solidFill>
              </a:rPr>
              <a:t>Ringkas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Rapi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Resik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Rawat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Rajin</a:t>
            </a:r>
            <a:r>
              <a:rPr lang="en-US" sz="2000" dirty="0">
                <a:solidFill>
                  <a:schemeClr val="bg1"/>
                </a:solidFill>
              </a:rPr>
              <a:t>) </a:t>
            </a:r>
            <a:r>
              <a:rPr lang="en-US" sz="2000" dirty="0" err="1">
                <a:solidFill>
                  <a:schemeClr val="bg1"/>
                </a:solidFill>
              </a:rPr>
              <a:t>pada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ruangan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err="1">
                <a:solidFill>
                  <a:schemeClr val="bg1"/>
                </a:solidFill>
              </a:rPr>
              <a:t>Dimensi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Emphathy</a:t>
            </a:r>
            <a:r>
              <a:rPr lang="en-US" sz="2000" b="1" dirty="0">
                <a:solidFill>
                  <a:schemeClr val="bg1"/>
                </a:solidFill>
              </a:rPr>
              <a:t> (</a:t>
            </a:r>
            <a:r>
              <a:rPr lang="en-US" sz="2000" b="1" dirty="0" err="1">
                <a:solidFill>
                  <a:schemeClr val="bg1"/>
                </a:solidFill>
              </a:rPr>
              <a:t>Perhatian</a:t>
            </a:r>
            <a:r>
              <a:rPr lang="en-US" sz="2000" b="1" dirty="0">
                <a:solidFill>
                  <a:schemeClr val="bg1"/>
                </a:solidFill>
              </a:rPr>
              <a:t> yang </a:t>
            </a:r>
            <a:r>
              <a:rPr lang="en-US" sz="2000" b="1" dirty="0" err="1">
                <a:solidFill>
                  <a:schemeClr val="bg1"/>
                </a:solidFill>
              </a:rPr>
              <a:t>tulus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  <a:p>
            <a:pPr marL="349250" lvl="1"/>
            <a:r>
              <a:rPr lang="en-US" sz="2000" dirty="0" err="1">
                <a:solidFill>
                  <a:schemeClr val="bg1"/>
                </a:solidFill>
              </a:rPr>
              <a:t>Misalnya</a:t>
            </a:r>
            <a:r>
              <a:rPr lang="en-US" sz="2000" dirty="0">
                <a:solidFill>
                  <a:schemeClr val="bg1"/>
                </a:solidFill>
              </a:rPr>
              <a:t> :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Akses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dilakukan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mudah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petunjuk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arah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papan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pengumuman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buku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penghubung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medsos</a:t>
            </a:r>
            <a:r>
              <a:rPr lang="en-US" sz="2000" dirty="0">
                <a:solidFill>
                  <a:schemeClr val="bg1"/>
                </a:solidFill>
              </a:rPr>
              <a:t>).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Melakukan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komunikasi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standar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baik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komunikasi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tatap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maupun</a:t>
            </a:r>
            <a:r>
              <a:rPr lang="en-US" sz="2000" dirty="0">
                <a:solidFill>
                  <a:schemeClr val="bg1"/>
                </a:solidFill>
              </a:rPr>
              <a:t>  non </a:t>
            </a:r>
            <a:r>
              <a:rPr lang="en-US" sz="2000" dirty="0" err="1">
                <a:solidFill>
                  <a:schemeClr val="bg1"/>
                </a:solidFill>
              </a:rPr>
              <a:t>tatap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muka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Melakukan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survei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kebutuhan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orangtua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Menganalisis</a:t>
            </a:r>
            <a:r>
              <a:rPr lang="en-US" sz="2000" dirty="0">
                <a:solidFill>
                  <a:schemeClr val="bg1"/>
                </a:solidFill>
              </a:rPr>
              <a:t> data </a:t>
            </a:r>
            <a:r>
              <a:rPr lang="en-US" sz="2000" dirty="0" err="1">
                <a:solidFill>
                  <a:schemeClr val="bg1"/>
                </a:solidFill>
              </a:rPr>
              <a:t>hasil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survei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kebutuhan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orangtua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69215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Memenuhi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kebutuhan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orangtua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32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/>
          </p:nvPr>
        </p:nvGraphicFramePr>
        <p:xfrm>
          <a:off x="333829" y="45810"/>
          <a:ext cx="11451771" cy="825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0619" y="1103085"/>
          <a:ext cx="3425372" cy="5457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12893" y="996547"/>
            <a:ext cx="9661855" cy="56323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000" b="1" dirty="0" err="1">
                <a:solidFill>
                  <a:schemeClr val="bg1"/>
                </a:solidFill>
              </a:rPr>
              <a:t>Dimensi</a:t>
            </a:r>
            <a:r>
              <a:rPr lang="en-US" sz="2000" b="1" dirty="0">
                <a:solidFill>
                  <a:schemeClr val="bg1"/>
                </a:solidFill>
              </a:rPr>
              <a:t> Reliability (</a:t>
            </a:r>
            <a:r>
              <a:rPr lang="en-US" sz="2000" b="1" dirty="0" err="1">
                <a:solidFill>
                  <a:schemeClr val="bg1"/>
                </a:solidFill>
              </a:rPr>
              <a:t>Kehandalan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Sistem</a:t>
            </a:r>
            <a:r>
              <a:rPr lang="en-US" sz="2000" b="1" dirty="0" smtClean="0">
                <a:solidFill>
                  <a:schemeClr val="bg1"/>
                </a:solidFill>
              </a:rPr>
              <a:t>, </a:t>
            </a:r>
            <a:r>
              <a:rPr lang="en-US" sz="2000" b="1" dirty="0">
                <a:solidFill>
                  <a:schemeClr val="bg1"/>
                </a:solidFill>
              </a:rPr>
              <a:t>SDM </a:t>
            </a:r>
            <a:r>
              <a:rPr lang="en-US" sz="2000" b="1" dirty="0" err="1">
                <a:solidFill>
                  <a:schemeClr val="bg1"/>
                </a:solidFill>
              </a:rPr>
              <a:t>dan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Peralatan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sz="2000" dirty="0" err="1">
                <a:solidFill>
                  <a:schemeClr val="bg1"/>
                </a:solidFill>
              </a:rPr>
              <a:t>Misalnya</a:t>
            </a:r>
            <a:r>
              <a:rPr lang="en-US" sz="2000" dirty="0">
                <a:solidFill>
                  <a:schemeClr val="bg1"/>
                </a:solidFill>
              </a:rPr>
              <a:t>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Personil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memiliki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Kinerja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tinggi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Data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akurat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sesuai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kebutuhan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Peralatan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sekolah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barang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elektronik</a:t>
            </a:r>
            <a:r>
              <a:rPr lang="en-US" sz="2000" dirty="0">
                <a:solidFill>
                  <a:schemeClr val="bg1"/>
                </a:solidFill>
              </a:rPr>
              <a:t>, lab, </a:t>
            </a:r>
            <a:r>
              <a:rPr lang="en-US" sz="2000" dirty="0" err="1">
                <a:solidFill>
                  <a:schemeClr val="bg1"/>
                </a:solidFill>
              </a:rPr>
              <a:t>bengkel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perpustakaan</a:t>
            </a:r>
            <a:r>
              <a:rPr lang="en-US" sz="2000" dirty="0">
                <a:solidFill>
                  <a:schemeClr val="bg1"/>
                </a:solidFill>
              </a:rPr>
              <a:t>) </a:t>
            </a:r>
            <a:r>
              <a:rPr lang="en-US" sz="2000" dirty="0" err="1">
                <a:solidFill>
                  <a:schemeClr val="bg1"/>
                </a:solidFill>
              </a:rPr>
              <a:t>lengkap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berfungsi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IT yang </a:t>
            </a:r>
            <a:r>
              <a:rPr lang="en-US" sz="2000" dirty="0" err="1">
                <a:solidFill>
                  <a:schemeClr val="bg1"/>
                </a:solidFill>
              </a:rPr>
              <a:t>sesuai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perkembangan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zaman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000" b="1" dirty="0" err="1">
                <a:solidFill>
                  <a:schemeClr val="bg1"/>
                </a:solidFill>
              </a:rPr>
              <a:t>Dimensi</a:t>
            </a:r>
            <a:r>
              <a:rPr lang="en-US" sz="2000" b="1" dirty="0">
                <a:solidFill>
                  <a:schemeClr val="bg1"/>
                </a:solidFill>
              </a:rPr>
              <a:t> Responsiveness </a:t>
            </a:r>
            <a:r>
              <a:rPr lang="en-US" sz="2000" b="1" dirty="0" smtClean="0">
                <a:solidFill>
                  <a:schemeClr val="bg1"/>
                </a:solidFill>
              </a:rPr>
              <a:t>(</a:t>
            </a:r>
            <a:r>
              <a:rPr lang="en-US" sz="2000" b="1" dirty="0" err="1" smtClean="0">
                <a:solidFill>
                  <a:schemeClr val="bg1"/>
                </a:solidFill>
              </a:rPr>
              <a:t>Tanggapan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yang </a:t>
            </a:r>
            <a:r>
              <a:rPr lang="en-US" sz="2000" b="1" dirty="0" smtClean="0">
                <a:solidFill>
                  <a:schemeClr val="bg1"/>
                </a:solidFill>
              </a:rPr>
              <a:t>Ramah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</a:rPr>
              <a:t>Cepat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</a:rPr>
              <a:t>Tepat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</a:rPr>
              <a:t>dan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Akurat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sz="2000" dirty="0" err="1">
                <a:solidFill>
                  <a:schemeClr val="bg1"/>
                </a:solidFill>
              </a:rPr>
              <a:t>Misalnya</a:t>
            </a:r>
            <a:r>
              <a:rPr lang="en-US" sz="2000" dirty="0">
                <a:solidFill>
                  <a:schemeClr val="bg1"/>
                </a:solidFill>
              </a:rPr>
              <a:t>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Menyambut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kedatangan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merespon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kebutuhan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Melayani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tamu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standar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tuntas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Cepat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tepat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akurat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dalam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menangani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komplain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tatap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muka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langsung</a:t>
            </a:r>
            <a:r>
              <a:rPr lang="en-US" sz="2000" dirty="0">
                <a:solidFill>
                  <a:schemeClr val="bg1"/>
                </a:solidFill>
              </a:rPr>
              <a:t>)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non </a:t>
            </a:r>
            <a:r>
              <a:rPr lang="en-US" sz="2000" dirty="0" err="1">
                <a:solidFill>
                  <a:schemeClr val="bg1"/>
                </a:solidFill>
              </a:rPr>
              <a:t>tatap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muka</a:t>
            </a:r>
            <a:r>
              <a:rPr lang="en-US" sz="2000" dirty="0">
                <a:solidFill>
                  <a:schemeClr val="bg1"/>
                </a:solidFill>
              </a:rPr>
              <a:t> (via phone) </a:t>
            </a:r>
            <a:r>
              <a:rPr lang="en-US" sz="2000" dirty="0" err="1">
                <a:solidFill>
                  <a:schemeClr val="bg1"/>
                </a:solidFill>
              </a:rPr>
              <a:t>dll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000" b="1" dirty="0" err="1">
                <a:solidFill>
                  <a:schemeClr val="bg1"/>
                </a:solidFill>
              </a:rPr>
              <a:t>Dimensi</a:t>
            </a:r>
            <a:r>
              <a:rPr lang="en-US" sz="2000" b="1" dirty="0">
                <a:solidFill>
                  <a:schemeClr val="bg1"/>
                </a:solidFill>
              </a:rPr>
              <a:t> Assurance </a:t>
            </a:r>
            <a:r>
              <a:rPr lang="en-US" sz="2000" b="1" dirty="0" smtClean="0">
                <a:solidFill>
                  <a:schemeClr val="bg1"/>
                </a:solidFill>
              </a:rPr>
              <a:t>(</a:t>
            </a:r>
            <a:r>
              <a:rPr lang="en-US" sz="2000" b="1" dirty="0" err="1" smtClean="0">
                <a:solidFill>
                  <a:schemeClr val="bg1"/>
                </a:solidFill>
              </a:rPr>
              <a:t>Jaminan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Kualitas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Layanan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yang </a:t>
            </a:r>
            <a:r>
              <a:rPr lang="en-US" sz="2000" b="1" dirty="0" err="1" smtClean="0">
                <a:solidFill>
                  <a:schemeClr val="bg1"/>
                </a:solidFill>
              </a:rPr>
              <a:t>Diberikan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sz="2000" dirty="0" err="1">
                <a:solidFill>
                  <a:schemeClr val="bg1"/>
                </a:solidFill>
              </a:rPr>
              <a:t>Misalnya</a:t>
            </a:r>
            <a:r>
              <a:rPr lang="en-US" sz="2000" dirty="0">
                <a:solidFill>
                  <a:schemeClr val="bg1"/>
                </a:solidFill>
              </a:rPr>
              <a:t>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Jaminan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kepada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pendidikan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mampu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menghasilkan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kompeten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memiliki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karakter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kuat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Jaminan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setiap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siswa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tumbuh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berkembang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sesuai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potensi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bakat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minatnya</a:t>
            </a:r>
            <a:r>
              <a:rPr lang="en-US" sz="2000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8577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348343" y="132895"/>
          <a:ext cx="11582399" cy="672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8343" y="887240"/>
            <a:ext cx="5699372" cy="4137433"/>
          </a:xfrm>
          <a:ln>
            <a:solidFill>
              <a:schemeClr val="bg1"/>
            </a:solidFill>
          </a:ln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1"/>
                </a:solidFill>
              </a:rPr>
              <a:t>Perencanaan</a:t>
            </a:r>
            <a:endParaRPr lang="en-US" b="1" dirty="0" smtClean="0">
              <a:solidFill>
                <a:schemeClr val="bg1"/>
              </a:solidFill>
            </a:endParaRPr>
          </a:p>
          <a:p>
            <a:pPr lvl="1"/>
            <a:r>
              <a:rPr lang="en-US" dirty="0" err="1">
                <a:solidFill>
                  <a:schemeClr val="bg1"/>
                </a:solidFill>
              </a:rPr>
              <a:t>Evaluasi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sumber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sekolah</a:t>
            </a:r>
            <a:endParaRPr lang="en-US" b="1" dirty="0">
              <a:solidFill>
                <a:schemeClr val="bg1"/>
              </a:solidFill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Menyusun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visi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menuju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JSS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Membuat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Jalan</a:t>
            </a:r>
            <a:r>
              <a:rPr lang="en-US" dirty="0" smtClean="0">
                <a:solidFill>
                  <a:schemeClr val="bg1"/>
                </a:solidFill>
              </a:rPr>
              <a:t> JSS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1"/>
                </a:solidFill>
              </a:rPr>
              <a:t>Pengaplikasian</a:t>
            </a:r>
            <a:endParaRPr lang="en-US" b="1" dirty="0" smtClean="0">
              <a:solidFill>
                <a:schemeClr val="bg1"/>
              </a:solidFill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Penyediaan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infrastruktur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ICT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Tablet/smartphone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err="1">
                <a:solidFill>
                  <a:schemeClr val="bg1"/>
                </a:solidFill>
              </a:rPr>
              <a:t>Penerapan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Blended </a:t>
            </a:r>
            <a:r>
              <a:rPr lang="en-US" dirty="0" smtClean="0">
                <a:solidFill>
                  <a:schemeClr val="bg1"/>
                </a:solidFill>
              </a:rPr>
              <a:t>Learning</a:t>
            </a:r>
          </a:p>
          <a:p>
            <a:pPr lvl="1"/>
            <a:r>
              <a:rPr lang="en-US" dirty="0" err="1">
                <a:solidFill>
                  <a:schemeClr val="bg1"/>
                </a:solidFill>
              </a:rPr>
              <a:t>Menerapkan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LMS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SMS</a:t>
            </a:r>
            <a:endParaRPr lang="en-US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1"/>
                </a:solidFill>
              </a:rPr>
              <a:t>Pengembangan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Kompetensi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Guru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Guru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Staff </a:t>
            </a:r>
            <a:r>
              <a:rPr lang="en-US" dirty="0" err="1">
                <a:solidFill>
                  <a:schemeClr val="bg1"/>
                </a:solidFill>
              </a:rPr>
              <a:t>mendapat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pelatihan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ICT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Guru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Staff </a:t>
            </a:r>
            <a:r>
              <a:rPr lang="en-US" dirty="0" err="1" smtClean="0">
                <a:solidFill>
                  <a:schemeClr val="bg1"/>
                </a:solidFill>
              </a:rPr>
              <a:t>menguasai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sejumlah</a:t>
            </a:r>
            <a:r>
              <a:rPr lang="en-US" dirty="0">
                <a:solidFill>
                  <a:schemeClr val="bg1"/>
                </a:solidFill>
              </a:rPr>
              <a:t> skill </a:t>
            </a:r>
            <a:r>
              <a:rPr lang="en-US" dirty="0" err="1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bidang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ICT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Pelatihan</a:t>
            </a:r>
            <a:r>
              <a:rPr lang="en-US" dirty="0" smtClean="0">
                <a:solidFill>
                  <a:schemeClr val="bg1"/>
                </a:solidFill>
              </a:rPr>
              <a:t> level </a:t>
            </a:r>
            <a:r>
              <a:rPr lang="en-US" dirty="0" err="1" smtClean="0">
                <a:solidFill>
                  <a:schemeClr val="bg1"/>
                </a:solidFill>
              </a:rPr>
              <a:t>lebih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tinggi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sesuai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kemajuan</a:t>
            </a:r>
            <a:r>
              <a:rPr lang="en-US" dirty="0" smtClean="0">
                <a:solidFill>
                  <a:schemeClr val="bg1"/>
                </a:solidFill>
              </a:rPr>
              <a:t> ICT</a:t>
            </a:r>
          </a:p>
          <a:p>
            <a:pPr lvl="1"/>
            <a:endParaRPr lang="en-US" b="1" dirty="0" smtClean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43" y="5124260"/>
            <a:ext cx="11582400" cy="1684279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  <p:sp>
        <p:nvSpPr>
          <p:cNvPr id="14" name="Content Placeholder 3"/>
          <p:cNvSpPr txBox="1">
            <a:spLocks/>
          </p:cNvSpPr>
          <p:nvPr/>
        </p:nvSpPr>
        <p:spPr>
          <a:xfrm>
            <a:off x="6091996" y="887240"/>
            <a:ext cx="5699372" cy="413743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4"/>
            </a:pPr>
            <a:r>
              <a:rPr lang="en-US" b="1" dirty="0" err="1" smtClean="0">
                <a:solidFill>
                  <a:prstClr val="white"/>
                </a:solidFill>
              </a:rPr>
              <a:t>Integrasi</a:t>
            </a:r>
            <a:endParaRPr lang="en-US" b="1" dirty="0" smtClean="0">
              <a:solidFill>
                <a:prstClr val="white"/>
              </a:solidFill>
            </a:endParaRPr>
          </a:p>
          <a:p>
            <a:pPr lvl="1"/>
            <a:r>
              <a:rPr lang="en-US" dirty="0" err="1" smtClean="0">
                <a:solidFill>
                  <a:prstClr val="white"/>
                </a:solidFill>
              </a:rPr>
              <a:t>Kurikulum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harus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mulai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diperbaharui</a:t>
            </a:r>
            <a:endParaRPr lang="en-US" dirty="0" smtClean="0">
              <a:solidFill>
                <a:prstClr val="white"/>
              </a:solidFill>
            </a:endParaRPr>
          </a:p>
          <a:p>
            <a:pPr lvl="1"/>
            <a:r>
              <a:rPr lang="en-US" dirty="0" err="1">
                <a:solidFill>
                  <a:prstClr val="white"/>
                </a:solidFill>
              </a:rPr>
              <a:t>Kurikulum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harus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sudah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mengadopsi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kebutuhan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pendidikan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4.0</a:t>
            </a:r>
          </a:p>
          <a:p>
            <a:pPr lvl="1"/>
            <a:r>
              <a:rPr lang="en-US" dirty="0" err="1">
                <a:solidFill>
                  <a:prstClr val="white"/>
                </a:solidFill>
              </a:rPr>
              <a:t>Tema-tema</a:t>
            </a:r>
            <a:r>
              <a:rPr lang="en-US" dirty="0">
                <a:solidFill>
                  <a:prstClr val="white"/>
                </a:solidFill>
              </a:rPr>
              <a:t> ICT </a:t>
            </a:r>
            <a:r>
              <a:rPr lang="en-US" dirty="0" err="1">
                <a:solidFill>
                  <a:prstClr val="white"/>
                </a:solidFill>
              </a:rPr>
              <a:t>juga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wajib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dimasukan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jadi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bagian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dari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kurikulum</a:t>
            </a:r>
            <a:endParaRPr lang="en-US" b="1" dirty="0" smtClean="0">
              <a:solidFill>
                <a:prstClr val="white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en-US" b="1" dirty="0" err="1" smtClean="0">
                <a:solidFill>
                  <a:prstClr val="white"/>
                </a:solidFill>
              </a:rPr>
              <a:t>Transformasi</a:t>
            </a:r>
            <a:endParaRPr lang="en-US" b="1" dirty="0" smtClean="0">
              <a:solidFill>
                <a:prstClr val="white"/>
              </a:solidFill>
            </a:endParaRPr>
          </a:p>
          <a:p>
            <a:pPr lvl="1"/>
            <a:r>
              <a:rPr lang="en-US" dirty="0" smtClean="0">
                <a:solidFill>
                  <a:prstClr val="white"/>
                </a:solidFill>
              </a:rPr>
              <a:t>Guru </a:t>
            </a:r>
            <a:r>
              <a:rPr lang="en-US" dirty="0" err="1" smtClean="0">
                <a:solidFill>
                  <a:prstClr val="white"/>
                </a:solidFill>
              </a:rPr>
              <a:t>menjadi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fasilitator</a:t>
            </a:r>
            <a:r>
              <a:rPr lang="en-US" dirty="0">
                <a:solidFill>
                  <a:prstClr val="white"/>
                </a:solidFill>
              </a:rPr>
              <a:t>, </a:t>
            </a:r>
            <a:r>
              <a:rPr lang="en-US" dirty="0" err="1">
                <a:solidFill>
                  <a:prstClr val="white"/>
                </a:solidFill>
              </a:rPr>
              <a:t>pengarah</a:t>
            </a:r>
            <a:r>
              <a:rPr lang="en-US" dirty="0">
                <a:solidFill>
                  <a:prstClr val="white"/>
                </a:solidFill>
              </a:rPr>
              <a:t>, </a:t>
            </a:r>
            <a:r>
              <a:rPr lang="en-US" dirty="0" err="1">
                <a:solidFill>
                  <a:prstClr val="white"/>
                </a:solidFill>
              </a:rPr>
              <a:t>dan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mitra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belajar</a:t>
            </a:r>
            <a:r>
              <a:rPr lang="en-US" dirty="0">
                <a:solidFill>
                  <a:prstClr val="white"/>
                </a:solidFill>
              </a:rPr>
              <a:t> para </a:t>
            </a:r>
            <a:r>
              <a:rPr lang="en-US" dirty="0" err="1" smtClean="0">
                <a:solidFill>
                  <a:prstClr val="white"/>
                </a:solidFill>
              </a:rPr>
              <a:t>siswa</a:t>
            </a:r>
            <a:endParaRPr lang="en-US" dirty="0" smtClean="0">
              <a:solidFill>
                <a:prstClr val="white"/>
              </a:solidFill>
            </a:endParaRPr>
          </a:p>
          <a:p>
            <a:pPr lvl="1"/>
            <a:r>
              <a:rPr lang="en-US" dirty="0" err="1">
                <a:solidFill>
                  <a:prstClr val="white"/>
                </a:solidFill>
              </a:rPr>
              <a:t>Aktivitas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pembelajaran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berpusat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pada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siswa</a:t>
            </a:r>
            <a:r>
              <a:rPr lang="en-US" dirty="0" smtClean="0">
                <a:solidFill>
                  <a:prstClr val="white"/>
                </a:solidFill>
              </a:rPr>
              <a:t>, </a:t>
            </a:r>
            <a:r>
              <a:rPr lang="en-US" dirty="0" err="1" smtClean="0">
                <a:solidFill>
                  <a:prstClr val="white"/>
                </a:solidFill>
              </a:rPr>
              <a:t>berdiferensiasi</a:t>
            </a:r>
            <a:endParaRPr lang="en-US" dirty="0" smtClean="0">
              <a:solidFill>
                <a:prstClr val="white"/>
              </a:solidFill>
            </a:endParaRPr>
          </a:p>
          <a:p>
            <a:pPr lvl="1"/>
            <a:r>
              <a:rPr lang="en-US" dirty="0" err="1" smtClean="0">
                <a:solidFill>
                  <a:prstClr val="white"/>
                </a:solidFill>
              </a:rPr>
              <a:t>Pembelajaran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berbasis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proyek</a:t>
            </a:r>
            <a:r>
              <a:rPr lang="en-US" dirty="0" smtClean="0">
                <a:solidFill>
                  <a:prstClr val="white"/>
                </a:solidFill>
              </a:rPr>
              <a:t>, </a:t>
            </a:r>
            <a:r>
              <a:rPr lang="en-US" dirty="0" err="1" smtClean="0">
                <a:solidFill>
                  <a:prstClr val="white"/>
                </a:solidFill>
              </a:rPr>
              <a:t>memecahkan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masalah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dan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memicu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kreativitas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berkarya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atau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menemukan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sesuatu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pada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siswa</a:t>
            </a:r>
            <a:endParaRPr lang="en-US" dirty="0" smtClean="0">
              <a:solidFill>
                <a:prstClr val="white"/>
              </a:solidFill>
            </a:endParaRPr>
          </a:p>
          <a:p>
            <a:pPr lvl="1"/>
            <a:r>
              <a:rPr lang="en-US" dirty="0" err="1">
                <a:solidFill>
                  <a:prstClr val="white"/>
                </a:solidFill>
              </a:rPr>
              <a:t>Pembelajaran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dilakukan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secara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kolaboratif</a:t>
            </a:r>
            <a:endParaRPr lang="en-US" dirty="0" smtClean="0">
              <a:solidFill>
                <a:prstClr val="white"/>
              </a:solidFill>
            </a:endParaRPr>
          </a:p>
          <a:p>
            <a:pPr lvl="1"/>
            <a:r>
              <a:rPr lang="en-US" dirty="0" err="1" smtClean="0">
                <a:solidFill>
                  <a:prstClr val="white"/>
                </a:solidFill>
              </a:rPr>
              <a:t>Bekerja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sama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dengan</a:t>
            </a:r>
            <a:r>
              <a:rPr lang="en-US" dirty="0" smtClean="0">
                <a:solidFill>
                  <a:prstClr val="white"/>
                </a:solidFill>
              </a:rPr>
              <a:t> DUDIKA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27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838200" y="109632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r="45721"/>
          <a:stretch/>
        </p:blipFill>
        <p:spPr>
          <a:xfrm>
            <a:off x="3479152" y="1515168"/>
            <a:ext cx="5059725" cy="514547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D10B735-EF57-964A-AE4D-4D4480859E70}"/>
              </a:ext>
            </a:extLst>
          </p:cNvPr>
          <p:cNvSpPr/>
          <p:nvPr/>
        </p:nvSpPr>
        <p:spPr>
          <a:xfrm>
            <a:off x="0" y="-58057"/>
            <a:ext cx="12192000" cy="6858000"/>
          </a:xfrm>
          <a:prstGeom prst="rect">
            <a:avLst/>
          </a:prstGeom>
          <a:noFill/>
          <a:ln w="161925">
            <a:solidFill>
              <a:srgbClr val="00B0F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609598" y="217712"/>
          <a:ext cx="8090648" cy="181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609599" y="2224313"/>
            <a:ext cx="8090647" cy="4310957"/>
          </a:xfr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pPr marL="514350" indent="-514350" eaLnBrk="0" hangingPunct="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Memposisikan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pembelajar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pendengar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bersamaan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seluruh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Siswanya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514350" indent="-514350" eaLnBrk="0" hangingPunct="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Membuka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belajar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saja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siapa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saja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514350" indent="-514350" eaLnBrk="0" hangingPunct="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Sikap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terbuka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pencapaian</a:t>
            </a:r>
            <a:r>
              <a:rPr lang="en-US" dirty="0">
                <a:solidFill>
                  <a:schemeClr val="bg1"/>
                </a:solidFill>
              </a:rPr>
              <a:t> orang </a:t>
            </a:r>
            <a:r>
              <a:rPr lang="en-US" dirty="0" err="1">
                <a:solidFill>
                  <a:schemeClr val="bg1"/>
                </a:solidFill>
              </a:rPr>
              <a:t>sekitar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merasa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ekslusif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kelebihan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diri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eaLnBrk="0" hangingPunct="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Kerelaan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membuka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konstruktif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Para </a:t>
            </a:r>
            <a:r>
              <a:rPr lang="en-US" dirty="0" err="1" smtClean="0">
                <a:solidFill>
                  <a:schemeClr val="bg1"/>
                </a:solidFill>
              </a:rPr>
              <a:t>Siswanya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514350" indent="-514350" eaLnBrk="0" hangingPunct="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Siswa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harus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diberikan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ruang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berdaya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berkarya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bermakna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eaLnBrk="0" hangingPunct="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Membangun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sehat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konstruktif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seluruh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Siswanya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D10B735-EF57-964A-AE4D-4D4480859E70}"/>
              </a:ext>
            </a:extLst>
          </p:cNvPr>
          <p:cNvSpPr/>
          <p:nvPr/>
        </p:nvSpPr>
        <p:spPr>
          <a:xfrm>
            <a:off x="0" y="62965"/>
            <a:ext cx="12192000" cy="6858000"/>
          </a:xfrm>
          <a:prstGeom prst="rect">
            <a:avLst/>
          </a:prstGeom>
          <a:noFill/>
          <a:ln w="161925">
            <a:solidFill>
              <a:srgbClr val="FFC000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6082" y="346156"/>
            <a:ext cx="3158561" cy="62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5770" y="1420812"/>
            <a:ext cx="11624129" cy="5154799"/>
          </a:xfrm>
          <a:prstGeom prst="rect">
            <a:avLst/>
          </a:prstGeom>
          <a:pattFill prst="pct25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147" name="Picture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525" y="1228725"/>
            <a:ext cx="4529138" cy="3911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5563" y="3895725"/>
            <a:ext cx="1214437" cy="360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46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75771" y="304800"/>
            <a:ext cx="11624130" cy="923692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Wajah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Kegiatan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Ekonomi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Dunia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saat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1" name="Rectangle 3"/>
          <p:cNvSpPr/>
          <p:nvPr/>
        </p:nvSpPr>
        <p:spPr>
          <a:xfrm>
            <a:off x="511175" y="307973"/>
            <a:ext cx="2252663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b="1" dirty="0">
                <a:solidFill>
                  <a:prstClr val="white"/>
                </a:solidFill>
              </a:rPr>
              <a:t>Revolusi Industri Ke-4</a:t>
            </a:r>
            <a:endParaRPr dirty="0">
              <a:solidFill>
                <a:prstClr val="white"/>
              </a:solidFill>
            </a:endParaRPr>
          </a:p>
        </p:txBody>
      </p:sp>
      <p:grpSp>
        <p:nvGrpSpPr>
          <p:cNvPr id="6152" name="Group 33"/>
          <p:cNvGrpSpPr/>
          <p:nvPr/>
        </p:nvGrpSpPr>
        <p:grpSpPr>
          <a:xfrm>
            <a:off x="5103813" y="4859338"/>
            <a:ext cx="2187575" cy="407987"/>
            <a:chOff x="1319152" y="3418745"/>
            <a:chExt cx="2187395" cy="406865"/>
          </a:xfrm>
        </p:grpSpPr>
        <p:sp>
          <p:nvSpPr>
            <p:cNvPr id="27" name="Rectangle 26"/>
            <p:cNvSpPr/>
            <p:nvPr/>
          </p:nvSpPr>
          <p:spPr>
            <a:xfrm>
              <a:off x="1319152" y="3418745"/>
              <a:ext cx="2187395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19153" y="3439231"/>
              <a:ext cx="218739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Smart Manufacturing</a:t>
              </a:r>
            </a:p>
          </p:txBody>
        </p:sp>
      </p:grpSp>
      <p:grpSp>
        <p:nvGrpSpPr>
          <p:cNvPr id="6153" name="Group 34"/>
          <p:cNvGrpSpPr/>
          <p:nvPr/>
        </p:nvGrpSpPr>
        <p:grpSpPr>
          <a:xfrm>
            <a:off x="7593013" y="4879975"/>
            <a:ext cx="2036762" cy="407988"/>
            <a:chOff x="5110496" y="1885950"/>
            <a:chExt cx="2037914" cy="406865"/>
          </a:xfrm>
        </p:grpSpPr>
        <p:sp>
          <p:nvSpPr>
            <p:cNvPr id="22" name="Rectangle 21"/>
            <p:cNvSpPr/>
            <p:nvPr/>
          </p:nvSpPr>
          <p:spPr>
            <a:xfrm>
              <a:off x="5110496" y="1885950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20361" y="1913752"/>
              <a:ext cx="118013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Smart City</a:t>
              </a:r>
            </a:p>
          </p:txBody>
        </p:sp>
      </p:grpSp>
      <p:grpSp>
        <p:nvGrpSpPr>
          <p:cNvPr id="6154" name="Group 39"/>
          <p:cNvGrpSpPr/>
          <p:nvPr/>
        </p:nvGrpSpPr>
        <p:grpSpPr>
          <a:xfrm>
            <a:off x="7594600" y="1543050"/>
            <a:ext cx="2038350" cy="406400"/>
            <a:chOff x="8119715" y="1690491"/>
            <a:chExt cx="2037914" cy="406865"/>
          </a:xfrm>
        </p:grpSpPr>
        <p:sp>
          <p:nvSpPr>
            <p:cNvPr id="21" name="Rectangle 20"/>
            <p:cNvSpPr/>
            <p:nvPr/>
          </p:nvSpPr>
          <p:spPr>
            <a:xfrm>
              <a:off x="8119715" y="1690491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492918" y="1696084"/>
              <a:ext cx="131536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e-Education</a:t>
              </a:r>
            </a:p>
          </p:txBody>
        </p:sp>
      </p:grpSp>
      <p:grpSp>
        <p:nvGrpSpPr>
          <p:cNvPr id="6155" name="Group 40"/>
          <p:cNvGrpSpPr/>
          <p:nvPr/>
        </p:nvGrpSpPr>
        <p:grpSpPr>
          <a:xfrm>
            <a:off x="9815513" y="1562100"/>
            <a:ext cx="2038350" cy="406400"/>
            <a:chOff x="10340072" y="1709257"/>
            <a:chExt cx="2037914" cy="406908"/>
          </a:xfrm>
        </p:grpSpPr>
        <p:sp>
          <p:nvSpPr>
            <p:cNvPr id="20" name="Rectangle 19"/>
            <p:cNvSpPr/>
            <p:nvPr/>
          </p:nvSpPr>
          <p:spPr>
            <a:xfrm>
              <a:off x="10340072" y="1709300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572351" y="1709257"/>
              <a:ext cx="156363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e-Government</a:t>
              </a:r>
            </a:p>
          </p:txBody>
        </p:sp>
      </p:grpSp>
      <p:grpSp>
        <p:nvGrpSpPr>
          <p:cNvPr id="6156" name="Group 35"/>
          <p:cNvGrpSpPr/>
          <p:nvPr/>
        </p:nvGrpSpPr>
        <p:grpSpPr>
          <a:xfrm>
            <a:off x="9847263" y="3427413"/>
            <a:ext cx="2038350" cy="406400"/>
            <a:chOff x="2150391" y="2401192"/>
            <a:chExt cx="2037914" cy="406865"/>
          </a:xfrm>
        </p:grpSpPr>
        <p:sp>
          <p:nvSpPr>
            <p:cNvPr id="26" name="Rectangle 25"/>
            <p:cNvSpPr/>
            <p:nvPr/>
          </p:nvSpPr>
          <p:spPr>
            <a:xfrm>
              <a:off x="2150391" y="2401192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48308" y="2466125"/>
              <a:ext cx="1847237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i="1" dirty="0">
                  <a:solidFill>
                    <a:prstClr val="white"/>
                  </a:solidFill>
                </a:rPr>
                <a:t>Online Health Services</a:t>
              </a:r>
            </a:p>
          </p:txBody>
        </p:sp>
      </p:grpSp>
      <p:grpSp>
        <p:nvGrpSpPr>
          <p:cNvPr id="6157" name="Group 38"/>
          <p:cNvGrpSpPr/>
          <p:nvPr/>
        </p:nvGrpSpPr>
        <p:grpSpPr>
          <a:xfrm>
            <a:off x="5178425" y="3462338"/>
            <a:ext cx="2112963" cy="411162"/>
            <a:chOff x="8498541" y="2465650"/>
            <a:chExt cx="2112922" cy="411065"/>
          </a:xfrm>
        </p:grpSpPr>
        <p:sp>
          <p:nvSpPr>
            <p:cNvPr id="24" name="Rectangle 23"/>
            <p:cNvSpPr/>
            <p:nvPr/>
          </p:nvSpPr>
          <p:spPr>
            <a:xfrm>
              <a:off x="8498541" y="2469850"/>
              <a:ext cx="2112922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604182" y="2465650"/>
              <a:ext cx="1920303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i="1" dirty="0">
                  <a:solidFill>
                    <a:prstClr val="white"/>
                  </a:solidFill>
                </a:rPr>
                <a:t>Cloud Collaborative</a:t>
              </a:r>
            </a:p>
          </p:txBody>
        </p:sp>
      </p:grpSp>
      <p:grpSp>
        <p:nvGrpSpPr>
          <p:cNvPr id="6158" name="Group 37"/>
          <p:cNvGrpSpPr/>
          <p:nvPr/>
        </p:nvGrpSpPr>
        <p:grpSpPr>
          <a:xfrm>
            <a:off x="5165725" y="1554163"/>
            <a:ext cx="2038350" cy="414337"/>
            <a:chOff x="11500004" y="1809253"/>
            <a:chExt cx="2037914" cy="414488"/>
          </a:xfrm>
        </p:grpSpPr>
        <p:sp>
          <p:nvSpPr>
            <p:cNvPr id="25" name="Rectangle 24"/>
            <p:cNvSpPr/>
            <p:nvPr/>
          </p:nvSpPr>
          <p:spPr>
            <a:xfrm>
              <a:off x="11500004" y="1816876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637873" y="1809253"/>
              <a:ext cx="1886157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Sharing economy </a:t>
              </a:r>
            </a:p>
          </p:txBody>
        </p:sp>
      </p:grpSp>
      <p:grpSp>
        <p:nvGrpSpPr>
          <p:cNvPr id="6159" name="Group 41"/>
          <p:cNvGrpSpPr/>
          <p:nvPr/>
        </p:nvGrpSpPr>
        <p:grpSpPr>
          <a:xfrm>
            <a:off x="7594600" y="3430588"/>
            <a:ext cx="2038350" cy="409575"/>
            <a:chOff x="9217264" y="4846227"/>
            <a:chExt cx="2037914" cy="410173"/>
          </a:xfrm>
        </p:grpSpPr>
        <p:sp>
          <p:nvSpPr>
            <p:cNvPr id="23" name="Rectangle 22"/>
            <p:cNvSpPr/>
            <p:nvPr/>
          </p:nvSpPr>
          <p:spPr>
            <a:xfrm>
              <a:off x="9217264" y="4849535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554630" y="4846227"/>
              <a:ext cx="139313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Marketplace</a:t>
              </a:r>
            </a:p>
          </p:txBody>
        </p:sp>
      </p:grpSp>
      <p:pic>
        <p:nvPicPr>
          <p:cNvPr id="6160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1438" y="1976438"/>
            <a:ext cx="1928812" cy="1284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1" name="Picture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7000" y="2054225"/>
            <a:ext cx="1997075" cy="1117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2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00" y="3911600"/>
            <a:ext cx="830263" cy="828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3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0338" y="3943350"/>
            <a:ext cx="690562" cy="690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4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7450" y="4362450"/>
            <a:ext cx="1606550" cy="263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5" name="Picture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7613" y="2047875"/>
            <a:ext cx="1322387" cy="1328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6" name="Picture 43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720" t="951" r="1720" b="71455"/>
          <a:stretch>
            <a:fillRect/>
          </a:stretch>
        </p:blipFill>
        <p:spPr>
          <a:xfrm>
            <a:off x="5414963" y="3900488"/>
            <a:ext cx="1563687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7" name="Picture 44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777" t="73120" r="17336" b="11620"/>
          <a:stretch>
            <a:fillRect/>
          </a:stretch>
        </p:blipFill>
        <p:spPr>
          <a:xfrm>
            <a:off x="5741988" y="4448175"/>
            <a:ext cx="984250" cy="295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8" name="Picture 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613" y="6111875"/>
            <a:ext cx="1416050" cy="517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9" name="Picture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16563" y="5349875"/>
            <a:ext cx="1417637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70" name="Picture 48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34" t="11189" r="60901" b="30554"/>
          <a:stretch>
            <a:fillRect/>
          </a:stretch>
        </p:blipFill>
        <p:spPr>
          <a:xfrm>
            <a:off x="8002588" y="5278438"/>
            <a:ext cx="1208087" cy="10937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71" name="Group 51"/>
          <p:cNvGrpSpPr/>
          <p:nvPr/>
        </p:nvGrpSpPr>
        <p:grpSpPr>
          <a:xfrm>
            <a:off x="9861550" y="4872038"/>
            <a:ext cx="2038350" cy="407987"/>
            <a:chOff x="5110496" y="1885950"/>
            <a:chExt cx="2037914" cy="406865"/>
          </a:xfrm>
        </p:grpSpPr>
        <p:sp>
          <p:nvSpPr>
            <p:cNvPr id="53" name="Rectangle 52"/>
            <p:cNvSpPr/>
            <p:nvPr/>
          </p:nvSpPr>
          <p:spPr>
            <a:xfrm>
              <a:off x="5110496" y="1885950"/>
              <a:ext cx="2037914" cy="4068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247010" y="1913881"/>
              <a:ext cx="1851725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i="1" dirty="0">
                  <a:solidFill>
                    <a:prstClr val="white"/>
                  </a:solidFill>
                </a:rPr>
                <a:t>Smart Appliances</a:t>
              </a:r>
            </a:p>
          </p:txBody>
        </p:sp>
      </p:grpSp>
      <p:pic>
        <p:nvPicPr>
          <p:cNvPr id="6172" name="Picture 5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06038" y="5259575"/>
            <a:ext cx="1316037" cy="131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" name="Title 1"/>
          <p:cNvSpPr txBox="1"/>
          <p:nvPr/>
        </p:nvSpPr>
        <p:spPr>
          <a:xfrm>
            <a:off x="454025" y="5111750"/>
            <a:ext cx="4403725" cy="1408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err="1" smtClean="0">
                <a:solidFill>
                  <a:prstClr val="black"/>
                </a:solidFill>
              </a:rPr>
              <a:t>Saat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ini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berbagai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macam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kebutuhan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manusia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telah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banyak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menerapkan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dukungan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prstClr val="black"/>
                </a:solidFill>
              </a:rPr>
              <a:t>internet </a:t>
            </a:r>
            <a:r>
              <a:rPr lang="en-US" b="1" dirty="0" err="1" smtClean="0">
                <a:solidFill>
                  <a:prstClr val="black"/>
                </a:solidFill>
              </a:rPr>
              <a:t>dan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err="1" smtClean="0">
                <a:solidFill>
                  <a:prstClr val="black"/>
                </a:solidFill>
              </a:rPr>
              <a:t>dunia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prstClr val="black"/>
                </a:solidFill>
              </a:rPr>
              <a:t>digita</a:t>
            </a:r>
            <a:r>
              <a:rPr lang="en-US" dirty="0" smtClean="0">
                <a:solidFill>
                  <a:prstClr val="black"/>
                </a:solidFill>
              </a:rPr>
              <a:t>l </a:t>
            </a:r>
            <a:r>
              <a:rPr lang="en-US" dirty="0" err="1" smtClean="0">
                <a:solidFill>
                  <a:prstClr val="black"/>
                </a:solidFill>
              </a:rPr>
              <a:t>sebagai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wahana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interaksi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dan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transaksi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579438"/>
            <a:ext cx="11491913" cy="814388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Bagaimana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Merespon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Masa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Depan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46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221" name="Rectangle 9"/>
          <p:cNvSpPr/>
          <p:nvPr/>
        </p:nvSpPr>
        <p:spPr>
          <a:xfrm>
            <a:off x="569913" y="246063"/>
            <a:ext cx="327977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b="1" i="1" dirty="0">
                <a:solidFill>
                  <a:prstClr val="white"/>
                </a:solidFill>
              </a:rPr>
              <a:t>Strategi Menghadapi Era Digital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222" name="Rectangle 2"/>
          <p:cNvSpPr/>
          <p:nvPr/>
        </p:nvSpPr>
        <p:spPr>
          <a:xfrm>
            <a:off x="4625788" y="1705426"/>
            <a:ext cx="7204263" cy="489426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sz="2400" dirty="0">
                <a:solidFill>
                  <a:prstClr val="white"/>
                </a:solidFill>
              </a:rPr>
              <a:t>Komitmen </a:t>
            </a:r>
            <a:r>
              <a:rPr sz="2400" b="1" dirty="0">
                <a:solidFill>
                  <a:prstClr val="white"/>
                </a:solidFill>
              </a:rPr>
              <a:t>peningkatan</a:t>
            </a:r>
            <a:r>
              <a:rPr sz="2400" dirty="0">
                <a:solidFill>
                  <a:prstClr val="white"/>
                </a:solidFill>
              </a:rPr>
              <a:t> investasi di pengembangan </a:t>
            </a:r>
            <a:r>
              <a:rPr sz="2400" i="1" dirty="0">
                <a:solidFill>
                  <a:prstClr val="white"/>
                </a:solidFill>
              </a:rPr>
              <a:t>digital skills</a:t>
            </a:r>
            <a:endParaRPr sz="2400" dirty="0">
              <a:solidFill>
                <a:prstClr val="white"/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sz="2400" dirty="0">
                <a:solidFill>
                  <a:prstClr val="white"/>
                </a:solidFill>
              </a:rPr>
              <a:t>Selalu mencoba dan menerapkan </a:t>
            </a:r>
            <a:r>
              <a:rPr sz="2400" i="1" dirty="0">
                <a:solidFill>
                  <a:prstClr val="white"/>
                </a:solidFill>
              </a:rPr>
              <a:t>prototype</a:t>
            </a:r>
            <a:r>
              <a:rPr sz="2400" dirty="0">
                <a:solidFill>
                  <a:prstClr val="white"/>
                </a:solidFill>
              </a:rPr>
              <a:t> teknologi terbaru, </a:t>
            </a:r>
            <a:r>
              <a:rPr sz="2400" b="1" i="1" dirty="0">
                <a:solidFill>
                  <a:prstClr val="white"/>
                </a:solidFill>
              </a:rPr>
              <a:t>Learn by doing! 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sz="2400" dirty="0">
                <a:solidFill>
                  <a:prstClr val="white"/>
                </a:solidFill>
              </a:rPr>
              <a:t>Menggali bentuk </a:t>
            </a:r>
            <a:r>
              <a:rPr sz="2400" b="1" dirty="0">
                <a:solidFill>
                  <a:prstClr val="white"/>
                </a:solidFill>
              </a:rPr>
              <a:t>kolaborasi baru bagi model sertifikasi atau pendidikan </a:t>
            </a:r>
            <a:r>
              <a:rPr sz="2400" dirty="0">
                <a:solidFill>
                  <a:prstClr val="white"/>
                </a:solidFill>
              </a:rPr>
              <a:t>dalam ranah peningkatan </a:t>
            </a:r>
            <a:r>
              <a:rPr sz="2400" i="1" dirty="0">
                <a:solidFill>
                  <a:prstClr val="white"/>
                </a:solidFill>
              </a:rPr>
              <a:t>digital skill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sz="2400" dirty="0">
                <a:solidFill>
                  <a:prstClr val="white"/>
                </a:solidFill>
              </a:rPr>
              <a:t>Dilakukannya </a:t>
            </a:r>
            <a:r>
              <a:rPr sz="2400" b="1" dirty="0">
                <a:solidFill>
                  <a:prstClr val="white"/>
                </a:solidFill>
              </a:rPr>
              <a:t>kolaborasi</a:t>
            </a:r>
            <a:r>
              <a:rPr sz="2400" dirty="0">
                <a:solidFill>
                  <a:prstClr val="white"/>
                </a:solidFill>
              </a:rPr>
              <a:t> antara dunia industri, akademisi, dan masyarakat untuk mengidentifikasi permintaan dan ketersediaan skill bagi era digital di masa depan.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sz="2400" dirty="0">
                <a:solidFill>
                  <a:prstClr val="white"/>
                </a:solidFill>
              </a:rPr>
              <a:t>Menyusun kurikulum pendidikan yang telah memasukan </a:t>
            </a:r>
            <a:r>
              <a:rPr sz="2400" b="1" dirty="0">
                <a:solidFill>
                  <a:prstClr val="white"/>
                </a:solidFill>
              </a:rPr>
              <a:t>materi terkait </a:t>
            </a:r>
            <a:r>
              <a:rPr sz="2400" b="1" i="1" dirty="0">
                <a:solidFill>
                  <a:prstClr val="white"/>
                </a:solidFill>
              </a:rPr>
              <a:t>human-digital skills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23" y="1705426"/>
            <a:ext cx="4156236" cy="489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7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CC74FA-793F-476E-B3C2-438B8FFF3A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725715" y="98879"/>
          <a:ext cx="10515600" cy="61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2" name="Group 13"/>
          <p:cNvGrpSpPr/>
          <p:nvPr/>
        </p:nvGrpSpPr>
        <p:grpSpPr>
          <a:xfrm>
            <a:off x="496526" y="920024"/>
            <a:ext cx="9051018" cy="1894116"/>
            <a:chOff x="397782" y="920026"/>
            <a:chExt cx="8715221" cy="1894116"/>
          </a:xfrm>
        </p:grpSpPr>
        <p:sp>
          <p:nvSpPr>
            <p:cNvPr id="1048797" name="Rectangle 3"/>
            <p:cNvSpPr/>
            <p:nvPr/>
          </p:nvSpPr>
          <p:spPr>
            <a:xfrm>
              <a:off x="838200" y="1364021"/>
              <a:ext cx="8274803" cy="1059988"/>
            </a:xfrm>
            <a:prstGeom prst="rect">
              <a:avLst/>
            </a:prstGeom>
            <a:solidFill>
              <a:srgbClr val="C92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32000" rtlCol="0" anchor="ctr"/>
            <a:lstStyle/>
            <a:p>
              <a:pPr marL="1611630" algn="r">
                <a:spcBef>
                  <a:spcPts val="600"/>
                </a:spcBef>
              </a:pPr>
              <a:r>
                <a:rPr lang="en-US" i="1" noProof="1">
                  <a:solidFill>
                    <a:prstClr val="white"/>
                  </a:solidFill>
                </a:rPr>
                <a:t>“Education has its own object for character formation</a:t>
              </a:r>
              <a:r>
                <a:rPr lang="en-US" noProof="1">
                  <a:solidFill>
                    <a:prstClr val="white"/>
                  </a:solidFill>
                </a:rPr>
                <a:t>” kata Herbert Spencer – Filsuf Inggris. Jadi pendidikan harus dimaknai dalam arti luas sebagai rekayasa sosial membentuk karakter peserta didik.</a:t>
              </a:r>
            </a:p>
          </p:txBody>
        </p:sp>
        <p:sp>
          <p:nvSpPr>
            <p:cNvPr id="1048798" name="Oval 11"/>
            <p:cNvSpPr/>
            <p:nvPr/>
          </p:nvSpPr>
          <p:spPr>
            <a:xfrm>
              <a:off x="397782" y="920026"/>
              <a:ext cx="1915166" cy="1894116"/>
            </a:xfrm>
            <a:prstGeom prst="ellipse">
              <a:avLst/>
            </a:prstGeom>
            <a:solidFill>
              <a:schemeClr val="bg1"/>
            </a:solidFill>
            <a:ln w="136525">
              <a:solidFill>
                <a:srgbClr val="C92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prstClr val="white"/>
                </a:solidFill>
              </a:endParaRPr>
            </a:p>
          </p:txBody>
        </p:sp>
      </p:grpSp>
      <p:sp>
        <p:nvSpPr>
          <p:cNvPr id="1048799" name="Rectangle 15"/>
          <p:cNvSpPr/>
          <p:nvPr/>
        </p:nvSpPr>
        <p:spPr>
          <a:xfrm>
            <a:off x="2509257" y="5138897"/>
            <a:ext cx="7453393" cy="1030256"/>
          </a:xfrm>
          <a:prstGeom prst="rect">
            <a:avLst/>
          </a:prstGeom>
          <a:solidFill>
            <a:srgbClr val="008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648000" rtlCol="0" anchor="ctr"/>
          <a:lstStyle/>
          <a:p>
            <a:pPr marL="88900">
              <a:spcBef>
                <a:spcPts val="600"/>
              </a:spcBef>
            </a:pPr>
            <a:r>
              <a:rPr lang="nn-NO" dirty="0">
                <a:solidFill>
                  <a:prstClr val="white"/>
                </a:solidFill>
              </a:rPr>
              <a:t>Kompetensi dikembangkan atas dasar </a:t>
            </a:r>
            <a:r>
              <a:rPr lang="nn-NO" i="1" dirty="0">
                <a:solidFill>
                  <a:prstClr val="white"/>
                </a:solidFill>
              </a:rPr>
              <a:t>knowledge, skill, attitudes</a:t>
            </a:r>
            <a:r>
              <a:rPr lang="nn-NO" dirty="0">
                <a:solidFill>
                  <a:prstClr val="white"/>
                </a:solidFill>
              </a:rPr>
              <a:t> dan </a:t>
            </a:r>
            <a:r>
              <a:rPr lang="nn-NO" i="1" dirty="0">
                <a:solidFill>
                  <a:prstClr val="white"/>
                </a:solidFill>
              </a:rPr>
              <a:t>values</a:t>
            </a:r>
            <a:r>
              <a:rPr lang="nn-NO" dirty="0">
                <a:solidFill>
                  <a:prstClr val="white"/>
                </a:solidFill>
              </a:rPr>
              <a:t> serta fokus pada literasi data, literasi digital, literasi numerik, dan literasi kesehatan.</a:t>
            </a:r>
          </a:p>
        </p:txBody>
      </p:sp>
      <p:sp>
        <p:nvSpPr>
          <p:cNvPr id="1048800" name="Rectangle 17"/>
          <p:cNvSpPr/>
          <p:nvPr/>
        </p:nvSpPr>
        <p:spPr>
          <a:xfrm>
            <a:off x="2509257" y="2624985"/>
            <a:ext cx="8593631" cy="1059988"/>
          </a:xfrm>
          <a:prstGeom prst="rect">
            <a:avLst/>
          </a:prstGeom>
          <a:solidFill>
            <a:srgbClr val="009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36000" rtlCol="0" anchor="ctr"/>
          <a:lstStyle/>
          <a:p>
            <a:pPr marL="186055">
              <a:spcBef>
                <a:spcPts val="600"/>
              </a:spcBef>
            </a:pPr>
            <a:r>
              <a:rPr lang="en-US" noProof="1">
                <a:solidFill>
                  <a:prstClr val="white"/>
                </a:solidFill>
              </a:rPr>
              <a:t>Pendidikan menghadapi tantangan perubahan yang sangat drastis dalam lima tahun terakhir. Perkembangan teknologi informasi mengubah gaya hidup masyarakat.</a:t>
            </a:r>
          </a:p>
        </p:txBody>
      </p:sp>
      <p:sp>
        <p:nvSpPr>
          <p:cNvPr id="1048801" name="Oval 18"/>
          <p:cNvSpPr/>
          <p:nvPr/>
        </p:nvSpPr>
        <p:spPr>
          <a:xfrm>
            <a:off x="9547544" y="2178127"/>
            <a:ext cx="1988957" cy="1894116"/>
          </a:xfrm>
          <a:prstGeom prst="ellipse">
            <a:avLst/>
          </a:prstGeom>
          <a:solidFill>
            <a:schemeClr val="bg1"/>
          </a:solidFill>
          <a:ln w="136525">
            <a:solidFill>
              <a:srgbClr val="009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prstClr val="white"/>
              </a:solidFill>
            </a:endParaRPr>
          </a:p>
        </p:txBody>
      </p:sp>
      <p:grpSp>
        <p:nvGrpSpPr>
          <p:cNvPr id="93" name="Group 19"/>
          <p:cNvGrpSpPr/>
          <p:nvPr/>
        </p:nvGrpSpPr>
        <p:grpSpPr>
          <a:xfrm>
            <a:off x="400952" y="3443958"/>
            <a:ext cx="9051018" cy="1894116"/>
            <a:chOff x="397782" y="920026"/>
            <a:chExt cx="8715221" cy="1894116"/>
          </a:xfrm>
        </p:grpSpPr>
        <p:sp>
          <p:nvSpPr>
            <p:cNvPr id="1048802" name="Rectangle 20"/>
            <p:cNvSpPr/>
            <p:nvPr/>
          </p:nvSpPr>
          <p:spPr>
            <a:xfrm>
              <a:off x="838200" y="1364021"/>
              <a:ext cx="8274803" cy="1059988"/>
            </a:xfrm>
            <a:prstGeom prst="rect">
              <a:avLst/>
            </a:prstGeom>
            <a:solidFill>
              <a:srgbClr val="FFCE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32000" rtlCol="0" anchor="ctr"/>
            <a:lstStyle/>
            <a:p>
              <a:pPr marL="1611630" algn="r">
                <a:spcBef>
                  <a:spcPts val="600"/>
                </a:spcBef>
              </a:pPr>
              <a:r>
                <a:rPr lang="en-US" noProof="1">
                  <a:solidFill>
                    <a:srgbClr val="5B9BD5">
                      <a:lumMod val="50000"/>
                    </a:srgbClr>
                  </a:solidFill>
                </a:rPr>
                <a:t>Saatnya untuk mendefinisikan ulang </a:t>
              </a:r>
              <a:r>
                <a:rPr lang="en-US" i="1" noProof="1">
                  <a:solidFill>
                    <a:srgbClr val="5B9BD5">
                      <a:lumMod val="50000"/>
                    </a:srgbClr>
                  </a:solidFill>
                </a:rPr>
                <a:t>knowledge, skills,</a:t>
              </a:r>
              <a:r>
                <a:rPr lang="en-US" noProof="1">
                  <a:solidFill>
                    <a:srgbClr val="5B9BD5">
                      <a:lumMod val="50000"/>
                    </a:srgbClr>
                  </a:solidFill>
                </a:rPr>
                <a:t> dan </a:t>
              </a:r>
              <a:r>
                <a:rPr lang="en-US" i="1" noProof="1">
                  <a:solidFill>
                    <a:srgbClr val="5B9BD5">
                      <a:lumMod val="50000"/>
                    </a:srgbClr>
                  </a:solidFill>
                </a:rPr>
                <a:t>attitudes/values</a:t>
              </a:r>
              <a:r>
                <a:rPr lang="en-US" noProof="1">
                  <a:solidFill>
                    <a:srgbClr val="5B9BD5">
                      <a:lumMod val="50000"/>
                    </a:srgbClr>
                  </a:solidFill>
                </a:rPr>
                <a:t> yang perlu dikuasai oleh peserta didik. Terdapat kecenderungan pendidikan akan bergeser kearah kompetensi vokasi. </a:t>
              </a:r>
            </a:p>
          </p:txBody>
        </p:sp>
        <p:sp>
          <p:nvSpPr>
            <p:cNvPr id="1048803" name="Oval 21"/>
            <p:cNvSpPr/>
            <p:nvPr/>
          </p:nvSpPr>
          <p:spPr>
            <a:xfrm>
              <a:off x="397782" y="920026"/>
              <a:ext cx="1915166" cy="1894116"/>
            </a:xfrm>
            <a:prstGeom prst="ellipse">
              <a:avLst/>
            </a:prstGeom>
            <a:solidFill>
              <a:schemeClr val="bg1"/>
            </a:solidFill>
            <a:ln w="136525">
              <a:solidFill>
                <a:srgbClr val="FFCE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prstClr val="white"/>
                </a:solidFill>
              </a:endParaRPr>
            </a:p>
          </p:txBody>
        </p:sp>
      </p:grpSp>
      <p:sp>
        <p:nvSpPr>
          <p:cNvPr id="1048804" name="Oval 22"/>
          <p:cNvSpPr/>
          <p:nvPr/>
        </p:nvSpPr>
        <p:spPr>
          <a:xfrm>
            <a:off x="9571318" y="4781321"/>
            <a:ext cx="1988957" cy="1894116"/>
          </a:xfrm>
          <a:prstGeom prst="ellipse">
            <a:avLst/>
          </a:prstGeom>
          <a:solidFill>
            <a:schemeClr val="bg1"/>
          </a:solidFill>
          <a:ln w="136525">
            <a:solidFill>
              <a:srgbClr val="008C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prstClr val="white"/>
              </a:solidFill>
            </a:endParaRPr>
          </a:p>
        </p:txBody>
      </p:sp>
      <p:pic>
        <p:nvPicPr>
          <p:cNvPr id="2097200" name="Picture 24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485" y="707545"/>
            <a:ext cx="2302543" cy="2302543"/>
          </a:xfrm>
          <a:prstGeom prst="rect">
            <a:avLst/>
          </a:prstGeom>
        </p:spPr>
      </p:pic>
      <p:pic>
        <p:nvPicPr>
          <p:cNvPr id="2097201" name="Picture 28"/>
          <p:cNvPicPr>
            <a:picLocks noChangeAspect="1"/>
          </p:cNvPicPr>
          <p:nvPr/>
        </p:nvPicPr>
        <p:blipFill rotWithShape="1">
          <a:blip r:embed="rId9"/>
          <a:srcRect t="29727"/>
          <a:stretch>
            <a:fillRect/>
          </a:stretch>
        </p:blipFill>
        <p:spPr>
          <a:xfrm>
            <a:off x="9716317" y="2874376"/>
            <a:ext cx="1639966" cy="646915"/>
          </a:xfrm>
          <a:prstGeom prst="rect">
            <a:avLst/>
          </a:prstGeom>
        </p:spPr>
      </p:pic>
      <p:pic>
        <p:nvPicPr>
          <p:cNvPr id="2097202" name="Picture 2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865192" y="2296316"/>
            <a:ext cx="1357044" cy="603131"/>
          </a:xfrm>
          <a:prstGeom prst="rect">
            <a:avLst/>
          </a:prstGeom>
        </p:spPr>
      </p:pic>
      <p:pic>
        <p:nvPicPr>
          <p:cNvPr id="2097203" name="Picture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561" y="3618116"/>
            <a:ext cx="2247098" cy="1363267"/>
          </a:xfrm>
          <a:prstGeom prst="rect">
            <a:avLst/>
          </a:prstGeom>
        </p:spPr>
      </p:pic>
      <p:pic>
        <p:nvPicPr>
          <p:cNvPr id="2097204" name="Picture 33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EDEAE5"/>
              </a:clrFrom>
              <a:clrTo>
                <a:srgbClr val="EDEA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6721" y="4947941"/>
            <a:ext cx="1858149" cy="1588100"/>
          </a:xfrm>
          <a:prstGeom prst="roundRect">
            <a:avLst>
              <a:gd name="adj" fmla="val 46956"/>
            </a:avLst>
          </a:prstGeom>
        </p:spPr>
      </p:pic>
    </p:spTree>
    <p:extLst>
      <p:ext uri="{BB962C8B-B14F-4D97-AF65-F5344CB8AC3E}">
        <p14:creationId xmlns:p14="http://schemas.microsoft.com/office/powerpoint/2010/main" val="42432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579438"/>
            <a:ext cx="11491913" cy="814388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Bagaimana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b="1" i="1" dirty="0" err="1" smtClean="0"/>
              <a:t>Penggunaan</a:t>
            </a:r>
            <a:r>
              <a:rPr lang="en-US" b="1" i="1" dirty="0" smtClean="0"/>
              <a:t> Internet 2021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46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221" name="Rectangle 9"/>
          <p:cNvSpPr/>
          <p:nvPr/>
        </p:nvSpPr>
        <p:spPr>
          <a:xfrm>
            <a:off x="569913" y="246063"/>
            <a:ext cx="2106026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b="1" i="1" dirty="0" err="1" smtClean="0">
                <a:solidFill>
                  <a:prstClr val="white"/>
                </a:solidFill>
              </a:rPr>
              <a:t>S</a:t>
            </a:r>
            <a:r>
              <a:rPr lang="en-US" b="1" i="1" dirty="0" err="1" smtClean="0">
                <a:solidFill>
                  <a:prstClr val="white"/>
                </a:solidFill>
              </a:rPr>
              <a:t>ituasi</a:t>
            </a:r>
            <a:r>
              <a:rPr lang="en-US" b="1" i="1" dirty="0" smtClean="0">
                <a:solidFill>
                  <a:prstClr val="white"/>
                </a:solidFill>
              </a:rPr>
              <a:t> di</a:t>
            </a:r>
            <a:r>
              <a:rPr b="1" i="1" dirty="0" smtClean="0">
                <a:solidFill>
                  <a:prstClr val="white"/>
                </a:solidFill>
              </a:rPr>
              <a:t> </a:t>
            </a:r>
            <a:r>
              <a:rPr b="1" i="1" dirty="0">
                <a:solidFill>
                  <a:prstClr val="white"/>
                </a:solidFill>
              </a:rPr>
              <a:t>Era Digital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222" name="Rectangle 2"/>
          <p:cNvSpPr/>
          <p:nvPr/>
        </p:nvSpPr>
        <p:spPr>
          <a:xfrm>
            <a:off x="4625788" y="1705426"/>
            <a:ext cx="7204263" cy="489364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sz="2400" b="1" i="1" dirty="0" err="1">
                <a:solidFill>
                  <a:schemeClr val="bg1"/>
                </a:solidFill>
              </a:rPr>
              <a:t>Pengguna</a:t>
            </a:r>
            <a:r>
              <a:rPr lang="en-US" sz="2400" b="1" i="1" dirty="0">
                <a:solidFill>
                  <a:schemeClr val="bg1"/>
                </a:solidFill>
              </a:rPr>
              <a:t> internet di Indonesia </a:t>
            </a:r>
            <a:r>
              <a:rPr lang="en-US" sz="2400" b="1" i="1" dirty="0" err="1">
                <a:solidFill>
                  <a:schemeClr val="bg1"/>
                </a:solidFill>
              </a:rPr>
              <a:t>meningkat</a:t>
            </a:r>
            <a:r>
              <a:rPr lang="en-US" sz="2400" b="1" i="1" dirty="0">
                <a:solidFill>
                  <a:schemeClr val="bg1"/>
                </a:solidFill>
              </a:rPr>
              <a:t> 11 </a:t>
            </a:r>
            <a:r>
              <a:rPr lang="en-US" sz="2400" b="1" i="1" dirty="0" err="1" smtClean="0">
                <a:solidFill>
                  <a:schemeClr val="bg1"/>
                </a:solidFill>
              </a:rPr>
              <a:t>persen</a:t>
            </a:r>
            <a:r>
              <a:rPr lang="en-US" sz="2400" b="1" i="1" dirty="0" smtClean="0">
                <a:solidFill>
                  <a:schemeClr val="bg1"/>
                </a:solidFill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</a:rPr>
              <a:t>yaitu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dari</a:t>
            </a:r>
            <a:r>
              <a:rPr lang="en-US" sz="2400" b="1" i="1" dirty="0">
                <a:solidFill>
                  <a:schemeClr val="bg1"/>
                </a:solidFill>
              </a:rPr>
              <a:t> 175,4 </a:t>
            </a:r>
            <a:r>
              <a:rPr lang="en-US" sz="2400" b="1" i="1" dirty="0" err="1">
                <a:solidFill>
                  <a:schemeClr val="bg1"/>
                </a:solidFill>
              </a:rPr>
              <a:t>juta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menjadi</a:t>
            </a:r>
            <a:r>
              <a:rPr lang="en-US" sz="2400" b="1" i="1" dirty="0">
                <a:solidFill>
                  <a:schemeClr val="bg1"/>
                </a:solidFill>
              </a:rPr>
              <a:t> 202,6 </a:t>
            </a:r>
            <a:r>
              <a:rPr lang="en-US" sz="2400" b="1" i="1" dirty="0" err="1">
                <a:solidFill>
                  <a:schemeClr val="bg1"/>
                </a:solidFill>
              </a:rPr>
              <a:t>juta</a:t>
            </a:r>
            <a:endParaRPr lang="en-US" sz="2400" b="1" i="1" dirty="0">
              <a:solidFill>
                <a:schemeClr val="bg1"/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sz="2400" b="1" i="1" dirty="0" err="1">
                <a:solidFill>
                  <a:schemeClr val="bg1"/>
                </a:solidFill>
              </a:rPr>
              <a:t>Pengguna</a:t>
            </a:r>
            <a:r>
              <a:rPr lang="en-US" sz="2400" b="1" i="1" dirty="0">
                <a:solidFill>
                  <a:schemeClr val="bg1"/>
                </a:solidFill>
              </a:rPr>
              <a:t> internet Indonesia, </a:t>
            </a:r>
            <a:r>
              <a:rPr lang="en-US" sz="2400" b="1" i="1" dirty="0" err="1">
                <a:solidFill>
                  <a:schemeClr val="bg1"/>
                </a:solidFill>
              </a:rPr>
              <a:t>menduduki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peringkat</a:t>
            </a:r>
            <a:r>
              <a:rPr lang="en-US" sz="2400" b="1" i="1" dirty="0">
                <a:solidFill>
                  <a:schemeClr val="bg1"/>
                </a:solidFill>
              </a:rPr>
              <a:t> ke-3 </a:t>
            </a:r>
            <a:r>
              <a:rPr lang="en-US" sz="2400" b="1" i="1" dirty="0" err="1">
                <a:solidFill>
                  <a:schemeClr val="bg1"/>
                </a:solidFill>
              </a:rPr>
              <a:t>terbanyak</a:t>
            </a:r>
            <a:r>
              <a:rPr lang="en-US" sz="2400" b="1" i="1" dirty="0">
                <a:solidFill>
                  <a:schemeClr val="bg1"/>
                </a:solidFill>
              </a:rPr>
              <a:t> di Asia </a:t>
            </a:r>
            <a:r>
              <a:rPr lang="en-US" sz="2400" b="1" i="1" dirty="0" err="1">
                <a:solidFill>
                  <a:schemeClr val="bg1"/>
                </a:solidFill>
              </a:rPr>
              <a:t>dan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peringkat</a:t>
            </a:r>
            <a:r>
              <a:rPr lang="en-US" sz="2400" b="1" i="1" dirty="0">
                <a:solidFill>
                  <a:schemeClr val="bg1"/>
                </a:solidFill>
              </a:rPr>
              <a:t> ke-8 di </a:t>
            </a:r>
            <a:r>
              <a:rPr lang="en-US" sz="2400" b="1" i="1" dirty="0" err="1">
                <a:solidFill>
                  <a:schemeClr val="bg1"/>
                </a:solidFill>
              </a:rPr>
              <a:t>dunia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sz="2400" b="1" i="1" dirty="0" err="1" smtClean="0">
                <a:solidFill>
                  <a:schemeClr val="bg1"/>
                </a:solidFill>
              </a:rPr>
              <a:t>Pengguna</a:t>
            </a:r>
            <a:r>
              <a:rPr lang="en-US" sz="2400" b="1" i="1" dirty="0" smtClean="0">
                <a:solidFill>
                  <a:schemeClr val="bg1"/>
                </a:solidFill>
              </a:rPr>
              <a:t> Internet di Indonesia </a:t>
            </a:r>
            <a:r>
              <a:rPr lang="en-US" sz="2400" b="1" i="1" dirty="0" err="1" smtClean="0">
                <a:solidFill>
                  <a:schemeClr val="bg1"/>
                </a:solidFill>
              </a:rPr>
              <a:t>dianggap</a:t>
            </a:r>
            <a:r>
              <a:rPr lang="en-US" sz="2400" b="1" i="1" dirty="0" smtClean="0">
                <a:solidFill>
                  <a:schemeClr val="bg1"/>
                </a:solidFill>
              </a:rPr>
              <a:t> yang paling </a:t>
            </a:r>
            <a:r>
              <a:rPr lang="en-US" sz="2400" b="1" i="1" dirty="0" err="1" smtClean="0">
                <a:solidFill>
                  <a:schemeClr val="bg1"/>
                </a:solidFill>
              </a:rPr>
              <a:t>cerewet</a:t>
            </a:r>
            <a:r>
              <a:rPr lang="en-US" sz="2400" b="1" i="1" dirty="0" smtClean="0">
                <a:solidFill>
                  <a:schemeClr val="bg1"/>
                </a:solidFill>
              </a:rPr>
              <a:t> di </a:t>
            </a:r>
            <a:r>
              <a:rPr lang="en-US" sz="2400" b="1" i="1" dirty="0" err="1" smtClean="0">
                <a:solidFill>
                  <a:schemeClr val="bg1"/>
                </a:solidFill>
              </a:rPr>
              <a:t>dunia</a:t>
            </a:r>
            <a:r>
              <a:rPr lang="en-US" sz="2400" b="1" i="1" dirty="0" smtClean="0">
                <a:solidFill>
                  <a:schemeClr val="bg1"/>
                </a:solidFill>
              </a:rPr>
              <a:t> Maya.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sz="2400" b="1" i="1" dirty="0" err="1">
                <a:solidFill>
                  <a:schemeClr val="bg1"/>
                </a:solidFill>
              </a:rPr>
              <a:t>Melahirkan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budaya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baru</a:t>
            </a:r>
            <a:r>
              <a:rPr lang="en-US" sz="2400" b="1" i="1" dirty="0">
                <a:solidFill>
                  <a:schemeClr val="bg1"/>
                </a:solidFill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</a:rPr>
              <a:t>khususnya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bagi</a:t>
            </a:r>
            <a:r>
              <a:rPr lang="en-US" sz="2400" b="1" i="1" dirty="0">
                <a:solidFill>
                  <a:schemeClr val="bg1"/>
                </a:solidFill>
              </a:rPr>
              <a:t> guru, </a:t>
            </a:r>
            <a:r>
              <a:rPr lang="en-US" sz="2400" b="1" i="1" dirty="0" err="1">
                <a:solidFill>
                  <a:schemeClr val="bg1"/>
                </a:solidFill>
              </a:rPr>
              <a:t>siswa</a:t>
            </a:r>
            <a:r>
              <a:rPr lang="en-US" sz="2400" b="1" i="1" dirty="0">
                <a:solidFill>
                  <a:schemeClr val="bg1"/>
                </a:solidFill>
              </a:rPr>
              <a:t>, orang </a:t>
            </a:r>
            <a:r>
              <a:rPr lang="en-US" sz="2400" b="1" i="1" dirty="0" err="1">
                <a:solidFill>
                  <a:schemeClr val="bg1"/>
                </a:solidFill>
              </a:rPr>
              <a:t>tua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bahkan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masyarakat</a:t>
            </a:r>
            <a:r>
              <a:rPr lang="en-US" sz="2400" b="1" i="1" dirty="0">
                <a:solidFill>
                  <a:schemeClr val="bg1"/>
                </a:solidFill>
              </a:rPr>
              <a:t>. 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sz="2400" b="1" i="1" dirty="0" err="1" smtClean="0">
                <a:solidFill>
                  <a:schemeClr val="bg1"/>
                </a:solidFill>
              </a:rPr>
              <a:t>Berinteraksi</a:t>
            </a:r>
            <a:r>
              <a:rPr lang="en-US" sz="2400" b="1" i="1" dirty="0" smtClean="0">
                <a:solidFill>
                  <a:schemeClr val="bg1"/>
                </a:solidFill>
              </a:rPr>
              <a:t> </a:t>
            </a:r>
            <a:r>
              <a:rPr lang="en-US" sz="2400" b="1" i="1" dirty="0">
                <a:solidFill>
                  <a:schemeClr val="bg1"/>
                </a:solidFill>
              </a:rPr>
              <a:t>di </a:t>
            </a:r>
            <a:r>
              <a:rPr lang="en-US" sz="2400" b="1" i="1" dirty="0" err="1">
                <a:solidFill>
                  <a:schemeClr val="bg1"/>
                </a:solidFill>
              </a:rPr>
              <a:t>dunia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maya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dengan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intensitas</a:t>
            </a:r>
            <a:r>
              <a:rPr lang="en-US" sz="2400" b="1" i="1" dirty="0">
                <a:solidFill>
                  <a:schemeClr val="bg1"/>
                </a:solidFill>
              </a:rPr>
              <a:t> yang </a:t>
            </a:r>
            <a:r>
              <a:rPr lang="en-US" sz="2400" b="1" i="1" dirty="0" err="1">
                <a:solidFill>
                  <a:schemeClr val="bg1"/>
                </a:solidFill>
              </a:rPr>
              <a:t>sangat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tinggi</a:t>
            </a:r>
            <a:r>
              <a:rPr lang="en-US" sz="2400" b="1" i="1" dirty="0">
                <a:solidFill>
                  <a:schemeClr val="bg1"/>
                </a:solidFill>
              </a:rPr>
              <a:t>. 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sz="2400" b="1" i="1" dirty="0" err="1" smtClean="0">
                <a:solidFill>
                  <a:schemeClr val="bg1"/>
                </a:solidFill>
              </a:rPr>
              <a:t>Mempengaruhi</a:t>
            </a:r>
            <a:r>
              <a:rPr lang="en-US" sz="2400" b="1" i="1" dirty="0" smtClean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cara</a:t>
            </a:r>
            <a:r>
              <a:rPr lang="en-US" sz="2400" b="1" i="1" dirty="0">
                <a:solidFill>
                  <a:schemeClr val="bg1"/>
                </a:solidFill>
              </a:rPr>
              <a:t> orang </a:t>
            </a:r>
            <a:r>
              <a:rPr lang="en-US" sz="2400" b="1" i="1" dirty="0" err="1">
                <a:solidFill>
                  <a:schemeClr val="bg1"/>
                </a:solidFill>
              </a:rPr>
              <a:t>terlibat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dengan</a:t>
            </a:r>
            <a:r>
              <a:rPr lang="en-US" sz="2400" b="1" i="1" dirty="0">
                <a:solidFill>
                  <a:schemeClr val="bg1"/>
                </a:solidFill>
              </a:rPr>
              <a:t> orang lain, </a:t>
            </a:r>
            <a:r>
              <a:rPr lang="en-US" sz="2400" b="1" i="1" dirty="0" err="1">
                <a:solidFill>
                  <a:schemeClr val="bg1"/>
                </a:solidFill>
              </a:rPr>
              <a:t>mendapatkan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berita</a:t>
            </a:r>
            <a:r>
              <a:rPr lang="en-US" sz="2400" b="1" i="1" dirty="0">
                <a:solidFill>
                  <a:schemeClr val="bg1"/>
                </a:solidFill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</a:rPr>
              <a:t>dan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melihat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</a:rPr>
              <a:t>dunia</a:t>
            </a:r>
            <a:r>
              <a:rPr lang="en-US" sz="2400" b="1" i="1" dirty="0">
                <a:solidFill>
                  <a:schemeClr val="bg1"/>
                </a:solidFill>
              </a:rPr>
              <a:t> di </a:t>
            </a:r>
            <a:r>
              <a:rPr lang="en-US" sz="2400" b="1" i="1" dirty="0" err="1">
                <a:solidFill>
                  <a:schemeClr val="bg1"/>
                </a:solidFill>
              </a:rPr>
              <a:t>sekitar</a:t>
            </a: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</a:rPr>
              <a:t>mereka</a:t>
            </a:r>
            <a:r>
              <a:rPr lang="en-US" sz="2400" b="1" i="1" dirty="0" smtClean="0">
                <a:solidFill>
                  <a:schemeClr val="bg1"/>
                </a:solidFill>
              </a:rPr>
              <a:t>.</a:t>
            </a:r>
            <a:endParaRPr sz="2400" b="1" i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23" y="1705426"/>
            <a:ext cx="4156236" cy="489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99640" y="207963"/>
          <a:ext cx="11059584" cy="867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64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0" y="1336861"/>
            <a:ext cx="11059584" cy="5245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22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57258225"/>
              </p:ext>
            </p:extLst>
          </p:nvPr>
        </p:nvGraphicFramePr>
        <p:xfrm>
          <a:off x="348343" y="132895"/>
          <a:ext cx="11582399" cy="1125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8343" y="1267485"/>
            <a:ext cx="11582400" cy="3793848"/>
          </a:xfrm>
          <a:ln>
            <a:solidFill>
              <a:schemeClr val="bg1"/>
            </a:solidFill>
          </a:ln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Masyarakat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Cerdas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(Smart Society)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upaya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mewujudkan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ekosistem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sosial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ekonomi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teknis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bersifat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humanis</a:t>
            </a:r>
            <a:r>
              <a:rPr lang="en-US" dirty="0">
                <a:solidFill>
                  <a:schemeClr val="bg1"/>
                </a:solidFill>
              </a:rPr>
              <a:t> demi </a:t>
            </a:r>
            <a:r>
              <a:rPr lang="en-US" dirty="0" err="1">
                <a:solidFill>
                  <a:schemeClr val="bg1"/>
                </a:solidFill>
              </a:rPr>
              <a:t>terwujudnya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masyarakat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literasi</a:t>
            </a:r>
            <a:r>
              <a:rPr lang="en-US" dirty="0">
                <a:solidFill>
                  <a:schemeClr val="bg1"/>
                </a:solidFill>
              </a:rPr>
              <a:t> digital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adaptabilitas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tinggi</a:t>
            </a:r>
            <a:r>
              <a:rPr lang="en-US" dirty="0">
                <a:solidFill>
                  <a:schemeClr val="bg1"/>
                </a:solidFill>
              </a:rPr>
              <a:t>, 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Kehidupan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Cerdas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(Smart Living)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peningkatan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kualitas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hidup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masyarakat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melalui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perbaikan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komponen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utama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pendukung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aktivitas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masyarakat</a:t>
            </a:r>
            <a:r>
              <a:rPr lang="en-US" dirty="0">
                <a:solidFill>
                  <a:schemeClr val="bg1"/>
                </a:solidFill>
              </a:rPr>
              <a:t>, 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Kebudayaan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Cerdas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(Smart Culture)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penumbuhan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pengembangan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kebudayaan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melalui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penguatan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ekosistem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budaya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berbasis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masyarakat</a:t>
            </a:r>
            <a:r>
              <a:rPr lang="en-US" dirty="0">
                <a:solidFill>
                  <a:schemeClr val="bg1"/>
                </a:solidFill>
              </a:rPr>
              <a:t>, 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Lingkungan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Cerdas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(Smart Environment)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upaya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mewujudkan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kelola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lingkungan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bertanggung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jawab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berkelanjutan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Pemerintahan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Cerdas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(Smart Governance)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upaya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mewujudkan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kelola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pamong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pemerintahan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efektif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efisien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komunikatif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melalui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inovasi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adopsi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teknologi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terpadu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43" y="5106153"/>
            <a:ext cx="11582400" cy="1684279"/>
            <a:chOff x="116171" y="4742549"/>
            <a:chExt cx="12022338" cy="20406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71" y="4763948"/>
              <a:ext cx="2438344" cy="19979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516" y="4763948"/>
              <a:ext cx="2264227" cy="20193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8743" y="4742549"/>
              <a:ext cx="2307771" cy="20193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6514" y="4742549"/>
              <a:ext cx="2525486" cy="19979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2000" y="4747898"/>
              <a:ext cx="2486509" cy="1987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21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24689" y="1528496"/>
            <a:ext cx="11208191" cy="5157088"/>
            <a:chOff x="624689" y="1528496"/>
            <a:chExt cx="11208191" cy="5157088"/>
          </a:xfrm>
        </p:grpSpPr>
        <p:sp>
          <p:nvSpPr>
            <p:cNvPr id="2" name="TextBox 1"/>
            <p:cNvSpPr txBox="1"/>
            <p:nvPr/>
          </p:nvSpPr>
          <p:spPr>
            <a:xfrm>
              <a:off x="624689" y="1528496"/>
              <a:ext cx="4447598" cy="707886"/>
            </a:xfrm>
            <a:prstGeom prst="rect">
              <a:avLst/>
            </a:prstGeom>
            <a:solidFill>
              <a:srgbClr val="FCFEFD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prstClr val="black"/>
                  </a:solidFill>
                  <a:latin typeface="Bahnschrift SemiBold" panose="020B0502040204020203" pitchFamily="34" charset="0"/>
                </a:rPr>
                <a:t>JOGJA </a:t>
              </a:r>
              <a:r>
                <a:rPr lang="en-US" sz="4000" dirty="0">
                  <a:solidFill>
                    <a:srgbClr val="FFC000"/>
                  </a:solidFill>
                  <a:latin typeface="Bahnschrift SemiBold" panose="020B0502040204020203" pitchFamily="34" charset="0"/>
                </a:rPr>
                <a:t>B</a:t>
              </a:r>
              <a:r>
                <a:rPr lang="en-US" sz="4000" dirty="0">
                  <a:solidFill>
                    <a:prstClr val="black"/>
                  </a:solidFill>
                  <a:latin typeface="Bahnschrift SemiBold" panose="020B0502040204020203" pitchFamily="34" charset="0"/>
                </a:rPr>
                <a:t>ELAJAR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183393" y="4476938"/>
              <a:ext cx="1692998" cy="1837853"/>
              <a:chOff x="1830307" y="2919742"/>
              <a:chExt cx="1692998" cy="1837853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830307" y="2919742"/>
                <a:ext cx="1692998" cy="1837853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955549" y="4252891"/>
                <a:ext cx="1403287" cy="338554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</a:rPr>
                  <a:t>J</a:t>
                </a:r>
                <a:r>
                  <a:rPr lang="en-US" sz="1400" b="1" dirty="0" err="1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</a:rPr>
                  <a:t>b</a:t>
                </a:r>
                <a:r>
                  <a:rPr lang="en-US" sz="1200" dirty="0">
                    <a:solidFill>
                      <a:prstClr val="black"/>
                    </a:solidFill>
                  </a:rPr>
                  <a:t> </a:t>
                </a:r>
                <a:r>
                  <a:rPr lang="en-US" sz="1400" b="1" i="1" dirty="0">
                    <a:solidFill>
                      <a:srgbClr val="FF0000"/>
                    </a:solidFill>
                    <a:latin typeface="Bahnschrift" panose="020B0502040204020203" pitchFamily="34" charset="0"/>
                  </a:rPr>
                  <a:t>RP</a:t>
                </a: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4"/>
              <a:srcRect l="19172" t="39631" r="71122" b="46363"/>
              <a:stretch/>
            </p:blipFill>
            <p:spPr>
              <a:xfrm>
                <a:off x="2254313" y="3367889"/>
                <a:ext cx="844987" cy="941560"/>
              </a:xfrm>
              <a:prstGeom prst="ellipse">
                <a:avLst/>
              </a:prstGeom>
              <a:ln w="38100" cap="rnd">
                <a:solidFill>
                  <a:srgbClr val="FFC00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cxnSp>
          <p:nvCxnSpPr>
            <p:cNvPr id="8" name="Straight Connector 7"/>
            <p:cNvCxnSpPr/>
            <p:nvPr/>
          </p:nvCxnSpPr>
          <p:spPr>
            <a:xfrm flipH="1">
              <a:off x="5522615" y="4083113"/>
              <a:ext cx="2498755" cy="1781292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452386" y="5604095"/>
              <a:ext cx="2070229" cy="26031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Down Arrow 14"/>
            <p:cNvSpPr/>
            <p:nvPr/>
          </p:nvSpPr>
          <p:spPr>
            <a:xfrm>
              <a:off x="2503283" y="3508395"/>
              <a:ext cx="1013989" cy="825934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65836" y="2779406"/>
              <a:ext cx="2661719" cy="7078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</a:rPr>
                <a:t>INOVASI BARU PORTAL </a:t>
              </a:r>
              <a:r>
                <a:rPr lang="en-US" sz="2000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JOGJA </a:t>
              </a:r>
              <a:r>
                <a:rPr lang="en-US" sz="2000" b="1" dirty="0">
                  <a:solidFill>
                    <a:srgbClr val="FFC000"/>
                  </a:solidFill>
                  <a:latin typeface="Arial Black" panose="020B0A04020102020204" pitchFamily="34" charset="0"/>
                </a:rPr>
                <a:t>B</a:t>
              </a:r>
              <a:r>
                <a:rPr lang="en-US" sz="2000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ELAJAR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44269" y="6162364"/>
              <a:ext cx="8088611" cy="52322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2800" dirty="0">
                  <a:solidFill>
                    <a:srgbClr val="FFC000"/>
                  </a:solidFill>
                  <a:latin typeface="Bahnschrift SemiBold" panose="020B0502040204020203" pitchFamily="34" charset="0"/>
                </a:rPr>
                <a:t>BALAI TEKKOMDIK HADIR UNTUK INDONESIA</a:t>
              </a:r>
            </a:p>
          </p:txBody>
        </p:sp>
        <p:sp>
          <p:nvSpPr>
            <p:cNvPr id="7" name="Down Arrow 6"/>
            <p:cNvSpPr/>
            <p:nvPr/>
          </p:nvSpPr>
          <p:spPr>
            <a:xfrm>
              <a:off x="2522897" y="2291451"/>
              <a:ext cx="1013989" cy="466852"/>
            </a:xfrm>
            <a:prstGeom prst="down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645" y="10372"/>
            <a:ext cx="1562097" cy="751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11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>
            <a:spLocks/>
          </p:cNvSpPr>
          <p:nvPr/>
        </p:nvSpPr>
        <p:spPr bwMode="auto">
          <a:xfrm>
            <a:off x="5245741" y="3069443"/>
            <a:ext cx="3680546" cy="3695795"/>
          </a:xfrm>
          <a:custGeom>
            <a:avLst/>
            <a:gdLst>
              <a:gd name="T0" fmla="*/ 1366 w 1931"/>
              <a:gd name="T1" fmla="*/ 61 h 1939"/>
              <a:gd name="T2" fmla="*/ 1772 w 1931"/>
              <a:gd name="T3" fmla="*/ 0 h 1939"/>
              <a:gd name="T4" fmla="*/ 1931 w 1931"/>
              <a:gd name="T5" fmla="*/ 139 h 1939"/>
              <a:gd name="T6" fmla="*/ 427 w 1931"/>
              <a:gd name="T7" fmla="*/ 1817 h 1939"/>
              <a:gd name="T8" fmla="*/ 235 w 1931"/>
              <a:gd name="T9" fmla="*/ 1939 h 1939"/>
              <a:gd name="T10" fmla="*/ 0 w 1931"/>
              <a:gd name="T11" fmla="*/ 1566 h 1939"/>
              <a:gd name="T12" fmla="*/ 259 w 1931"/>
              <a:gd name="T13" fmla="*/ 1566 h 1939"/>
              <a:gd name="T14" fmla="*/ 301 w 1931"/>
              <a:gd name="T15" fmla="*/ 1634 h 1939"/>
              <a:gd name="T16" fmla="*/ 1541 w 1931"/>
              <a:gd name="T17" fmla="*/ 252 h 1939"/>
              <a:gd name="T18" fmla="*/ 1369 w 1931"/>
              <a:gd name="T19" fmla="*/ 276 h 1939"/>
              <a:gd name="T20" fmla="*/ 1366 w 1931"/>
              <a:gd name="T21" fmla="*/ 61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31" h="1939">
                <a:moveTo>
                  <a:pt x="1366" y="61"/>
                </a:moveTo>
                <a:lnTo>
                  <a:pt x="1772" y="0"/>
                </a:lnTo>
                <a:lnTo>
                  <a:pt x="1931" y="139"/>
                </a:lnTo>
                <a:lnTo>
                  <a:pt x="427" y="1817"/>
                </a:lnTo>
                <a:lnTo>
                  <a:pt x="235" y="1939"/>
                </a:lnTo>
                <a:lnTo>
                  <a:pt x="0" y="1566"/>
                </a:lnTo>
                <a:lnTo>
                  <a:pt x="259" y="1566"/>
                </a:lnTo>
                <a:lnTo>
                  <a:pt x="301" y="1634"/>
                </a:lnTo>
                <a:lnTo>
                  <a:pt x="1541" y="252"/>
                </a:lnTo>
                <a:lnTo>
                  <a:pt x="1369" y="276"/>
                </a:lnTo>
                <a:lnTo>
                  <a:pt x="1366" y="6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48000">
                <a:srgbClr val="00B0F0"/>
              </a:gs>
              <a:gs pos="100000">
                <a:srgbClr val="0070C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txBody>
          <a:bodyPr/>
          <a:lstStyle/>
          <a:p>
            <a:pPr defTabSz="457200">
              <a:defRPr/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1700" y="2619375"/>
            <a:ext cx="27686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>
              <a:defRPr/>
            </a:pPr>
            <a:r>
              <a:rPr lang="en-GB" sz="6000" b="1" spc="300" dirty="0" err="1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Terima</a:t>
            </a:r>
            <a:endParaRPr lang="id-ID" sz="6000" b="1" spc="30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 flipH="1" flipV="1">
            <a:off x="3265712" y="105834"/>
            <a:ext cx="3680546" cy="3695795"/>
          </a:xfrm>
          <a:custGeom>
            <a:avLst/>
            <a:gdLst>
              <a:gd name="T0" fmla="*/ 1366 w 1931"/>
              <a:gd name="T1" fmla="*/ 61 h 1939"/>
              <a:gd name="T2" fmla="*/ 1772 w 1931"/>
              <a:gd name="T3" fmla="*/ 0 h 1939"/>
              <a:gd name="T4" fmla="*/ 1931 w 1931"/>
              <a:gd name="T5" fmla="*/ 139 h 1939"/>
              <a:gd name="T6" fmla="*/ 427 w 1931"/>
              <a:gd name="T7" fmla="*/ 1817 h 1939"/>
              <a:gd name="T8" fmla="*/ 235 w 1931"/>
              <a:gd name="T9" fmla="*/ 1939 h 1939"/>
              <a:gd name="T10" fmla="*/ 0 w 1931"/>
              <a:gd name="T11" fmla="*/ 1566 h 1939"/>
              <a:gd name="T12" fmla="*/ 259 w 1931"/>
              <a:gd name="T13" fmla="*/ 1566 h 1939"/>
              <a:gd name="T14" fmla="*/ 301 w 1931"/>
              <a:gd name="T15" fmla="*/ 1634 h 1939"/>
              <a:gd name="T16" fmla="*/ 1541 w 1931"/>
              <a:gd name="T17" fmla="*/ 252 h 1939"/>
              <a:gd name="T18" fmla="*/ 1369 w 1931"/>
              <a:gd name="T19" fmla="*/ 276 h 1939"/>
              <a:gd name="T20" fmla="*/ 1366 w 1931"/>
              <a:gd name="T21" fmla="*/ 61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31" h="1939">
                <a:moveTo>
                  <a:pt x="1366" y="61"/>
                </a:moveTo>
                <a:lnTo>
                  <a:pt x="1772" y="0"/>
                </a:lnTo>
                <a:lnTo>
                  <a:pt x="1931" y="139"/>
                </a:lnTo>
                <a:lnTo>
                  <a:pt x="427" y="1817"/>
                </a:lnTo>
                <a:lnTo>
                  <a:pt x="235" y="1939"/>
                </a:lnTo>
                <a:lnTo>
                  <a:pt x="0" y="1566"/>
                </a:lnTo>
                <a:lnTo>
                  <a:pt x="259" y="1566"/>
                </a:lnTo>
                <a:lnTo>
                  <a:pt x="301" y="1634"/>
                </a:lnTo>
                <a:lnTo>
                  <a:pt x="1541" y="252"/>
                </a:lnTo>
                <a:lnTo>
                  <a:pt x="1369" y="276"/>
                </a:lnTo>
                <a:lnTo>
                  <a:pt x="1366" y="6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48000">
                <a:srgbClr val="00B0F0"/>
              </a:gs>
              <a:gs pos="100000">
                <a:srgbClr val="0070C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txBody>
          <a:bodyPr/>
          <a:lstStyle/>
          <a:p>
            <a:pPr defTabSz="457200">
              <a:defRPr/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83163" y="3201988"/>
            <a:ext cx="2251075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>
              <a:defRPr/>
            </a:pPr>
            <a:r>
              <a:rPr lang="en-GB" sz="6000" b="1" spc="3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Kasih</a:t>
            </a:r>
            <a:endParaRPr lang="id-ID" sz="6000" b="1" spc="30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Kemenke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2571</Words>
  <Application>Microsoft Office PowerPoint</Application>
  <PresentationFormat>Widescreen</PresentationFormat>
  <Paragraphs>296</Paragraphs>
  <Slides>36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61" baseType="lpstr">
      <vt:lpstr>MS PGothic</vt:lpstr>
      <vt:lpstr>Arial</vt:lpstr>
      <vt:lpstr>Arial Black</vt:lpstr>
      <vt:lpstr>Bahnschrift</vt:lpstr>
      <vt:lpstr>Bahnschrift SemiBold</vt:lpstr>
      <vt:lpstr>Calibri</vt:lpstr>
      <vt:lpstr>Calibri Light</vt:lpstr>
      <vt:lpstr>Courier New</vt:lpstr>
      <vt:lpstr>Lato</vt:lpstr>
      <vt:lpstr>Myriad Pro</vt:lpstr>
      <vt:lpstr>Source Sans Pro</vt:lpstr>
      <vt:lpstr>1_Office Theme</vt:lpstr>
      <vt:lpstr>2_Office Theme</vt:lpstr>
      <vt:lpstr>Office Theme</vt:lpstr>
      <vt:lpstr>3_Office Theme</vt:lpstr>
      <vt:lpstr>5_Office Theme</vt:lpstr>
      <vt:lpstr>6_Office Theme</vt:lpstr>
      <vt:lpstr>10_Office Theme</vt:lpstr>
      <vt:lpstr>11_Office Theme</vt:lpstr>
      <vt:lpstr>12_Office Theme</vt:lpstr>
      <vt:lpstr>2_Default Design</vt:lpstr>
      <vt:lpstr>Kemenkeu</vt:lpstr>
      <vt:lpstr>9_Office Theme</vt:lpstr>
      <vt:lpstr>4_Office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Wajah Kegiatan Ekonomi Dunia saat Ini</vt:lpstr>
      <vt:lpstr>Bagaimana Merespon Masa Depan?</vt:lpstr>
      <vt:lpstr>PowerPoint Presentation</vt:lpstr>
      <vt:lpstr>Bagaimana Penggunaan Internet 2021?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42</cp:revision>
  <dcterms:created xsi:type="dcterms:W3CDTF">2023-09-05T08:18:01Z</dcterms:created>
  <dcterms:modified xsi:type="dcterms:W3CDTF">2023-12-07T08:10:10Z</dcterms:modified>
</cp:coreProperties>
</file>